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sldIdLst>
    <p:sldId id="257" r:id="rId5"/>
    <p:sldId id="293" r:id="rId6"/>
    <p:sldId id="261" r:id="rId7"/>
    <p:sldId id="279" r:id="rId8"/>
    <p:sldId id="280" r:id="rId9"/>
    <p:sldId id="282" r:id="rId10"/>
    <p:sldId id="281" r:id="rId11"/>
    <p:sldId id="288" r:id="rId12"/>
    <p:sldId id="283" r:id="rId13"/>
    <p:sldId id="284" r:id="rId14"/>
    <p:sldId id="285" r:id="rId15"/>
    <p:sldId id="286" r:id="rId16"/>
    <p:sldId id="287" r:id="rId17"/>
    <p:sldId id="259" r:id="rId18"/>
    <p:sldId id="289" r:id="rId19"/>
    <p:sldId id="290" r:id="rId20"/>
    <p:sldId id="291" r:id="rId21"/>
    <p:sldId id="29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6B0E7-0797-433B-A404-579329AE3F7C}" v="78" dt="2021-07-19T20:04:44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580"/>
  </p:normalViewPr>
  <p:slideViewPr>
    <p:cSldViewPr snapToGrid="0" snapToObjects="1">
      <p:cViewPr>
        <p:scale>
          <a:sx n="66" d="100"/>
          <a:sy n="66" d="100"/>
        </p:scale>
        <p:origin x="1099" y="4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yvan mokhtarpour" userId="54869ccba50a69f8" providerId="LiveId" clId="{1486B0E7-0797-433B-A404-579329AE3F7C}"/>
    <pc:docChg chg="undo custSel addSld delSld modSld">
      <pc:chgData name="keyvan mokhtarpour" userId="54869ccba50a69f8" providerId="LiveId" clId="{1486B0E7-0797-433B-A404-579329AE3F7C}" dt="2021-07-19T20:04:44.300" v="1894" actId="478"/>
      <pc:docMkLst>
        <pc:docMk/>
      </pc:docMkLst>
      <pc:sldChg chg="modSp mod">
        <pc:chgData name="keyvan mokhtarpour" userId="54869ccba50a69f8" providerId="LiveId" clId="{1486B0E7-0797-433B-A404-579329AE3F7C}" dt="2021-07-19T16:24:33.538" v="1574" actId="20577"/>
        <pc:sldMkLst>
          <pc:docMk/>
          <pc:sldMk cId="1984022736" sldId="257"/>
        </pc:sldMkLst>
        <pc:spChg chg="mod">
          <ac:chgData name="keyvan mokhtarpour" userId="54869ccba50a69f8" providerId="LiveId" clId="{1486B0E7-0797-433B-A404-579329AE3F7C}" dt="2021-07-19T16:24:33.538" v="1574" actId="20577"/>
          <ac:spMkLst>
            <pc:docMk/>
            <pc:sldMk cId="1984022736" sldId="257"/>
            <ac:spMk id="2" creationId="{F266081D-517B-5D43-A7B4-E67DDEDC0B31}"/>
          </ac:spMkLst>
        </pc:spChg>
      </pc:sldChg>
      <pc:sldChg chg="addSp delSp modSp mod">
        <pc:chgData name="keyvan mokhtarpour" userId="54869ccba50a69f8" providerId="LiveId" clId="{1486B0E7-0797-433B-A404-579329AE3F7C}" dt="2021-07-19T13:35:56.198" v="1543" actId="20577"/>
        <pc:sldMkLst>
          <pc:docMk/>
          <pc:sldMk cId="199370847" sldId="259"/>
        </pc:sldMkLst>
        <pc:spChg chg="mod">
          <ac:chgData name="keyvan mokhtarpour" userId="54869ccba50a69f8" providerId="LiveId" clId="{1486B0E7-0797-433B-A404-579329AE3F7C}" dt="2021-07-19T06:23:14.449" v="203" actId="20577"/>
          <ac:spMkLst>
            <pc:docMk/>
            <pc:sldMk cId="199370847" sldId="259"/>
            <ac:spMk id="2" creationId="{5F3F6C66-D6D7-4A72-9928-967AEA400766}"/>
          </ac:spMkLst>
        </pc:spChg>
        <pc:spChg chg="add mod">
          <ac:chgData name="keyvan mokhtarpour" userId="54869ccba50a69f8" providerId="LiveId" clId="{1486B0E7-0797-433B-A404-579329AE3F7C}" dt="2021-07-19T13:35:56.198" v="1543" actId="20577"/>
          <ac:spMkLst>
            <pc:docMk/>
            <pc:sldMk cId="199370847" sldId="259"/>
            <ac:spMk id="4" creationId="{E232FD7A-F277-4561-A0C5-518DE3C8F93D}"/>
          </ac:spMkLst>
        </pc:spChg>
        <pc:graphicFrameChg chg="del">
          <ac:chgData name="keyvan mokhtarpour" userId="54869ccba50a69f8" providerId="LiveId" clId="{1486B0E7-0797-433B-A404-579329AE3F7C}" dt="2021-07-19T06:23:22.325" v="204" actId="478"/>
          <ac:graphicFrameMkLst>
            <pc:docMk/>
            <pc:sldMk cId="199370847" sldId="259"/>
            <ac:graphicFrameMk id="6" creationId="{4F8339CB-596F-46C7-A612-EA1CB5750EDB}"/>
          </ac:graphicFrameMkLst>
        </pc:graphicFrameChg>
        <pc:picChg chg="add mod">
          <ac:chgData name="keyvan mokhtarpour" userId="54869ccba50a69f8" providerId="LiveId" clId="{1486B0E7-0797-433B-A404-579329AE3F7C}" dt="2021-07-19T06:34:52.107" v="904" actId="14100"/>
          <ac:picMkLst>
            <pc:docMk/>
            <pc:sldMk cId="199370847" sldId="259"/>
            <ac:picMk id="7" creationId="{4C2A164D-6DAE-4DFC-8629-C2F63E14F571}"/>
          </ac:picMkLst>
        </pc:picChg>
        <pc:picChg chg="add mod">
          <ac:chgData name="keyvan mokhtarpour" userId="54869ccba50a69f8" providerId="LiveId" clId="{1486B0E7-0797-433B-A404-579329AE3F7C}" dt="2021-07-19T06:34:38.363" v="899" actId="1076"/>
          <ac:picMkLst>
            <pc:docMk/>
            <pc:sldMk cId="199370847" sldId="259"/>
            <ac:picMk id="9" creationId="{43E26BD0-EF06-4772-909A-43F131426128}"/>
          </ac:picMkLst>
        </pc:picChg>
      </pc:sldChg>
      <pc:sldChg chg="del">
        <pc:chgData name="keyvan mokhtarpour" userId="54869ccba50a69f8" providerId="LiveId" clId="{1486B0E7-0797-433B-A404-579329AE3F7C}" dt="2021-07-19T06:53:44.171" v="1443" actId="47"/>
        <pc:sldMkLst>
          <pc:docMk/>
          <pc:sldMk cId="948558042" sldId="277"/>
        </pc:sldMkLst>
      </pc:sldChg>
      <pc:sldChg chg="modSp mod">
        <pc:chgData name="keyvan mokhtarpour" userId="54869ccba50a69f8" providerId="LiveId" clId="{1486B0E7-0797-433B-A404-579329AE3F7C}" dt="2021-07-19T06:54:52.652" v="1453" actId="115"/>
        <pc:sldMkLst>
          <pc:docMk/>
          <pc:sldMk cId="1415831721" sldId="278"/>
        </pc:sldMkLst>
        <pc:spChg chg="mod">
          <ac:chgData name="keyvan mokhtarpour" userId="54869ccba50a69f8" providerId="LiveId" clId="{1486B0E7-0797-433B-A404-579329AE3F7C}" dt="2021-07-19T06:54:52.652" v="1453" actId="115"/>
          <ac:spMkLst>
            <pc:docMk/>
            <pc:sldMk cId="1415831721" sldId="278"/>
            <ac:spMk id="3" creationId="{2D219505-9D7D-47EE-B8DA-D2301EBFA319}"/>
          </ac:spMkLst>
        </pc:spChg>
      </pc:sldChg>
      <pc:sldChg chg="modSp mod">
        <pc:chgData name="keyvan mokhtarpour" userId="54869ccba50a69f8" providerId="LiveId" clId="{1486B0E7-0797-433B-A404-579329AE3F7C}" dt="2021-07-19T05:57:53.155" v="102" actId="20577"/>
        <pc:sldMkLst>
          <pc:docMk/>
          <pc:sldMk cId="2226375635" sldId="281"/>
        </pc:sldMkLst>
        <pc:spChg chg="mod">
          <ac:chgData name="keyvan mokhtarpour" userId="54869ccba50a69f8" providerId="LiveId" clId="{1486B0E7-0797-433B-A404-579329AE3F7C}" dt="2021-07-19T05:57:53.155" v="102" actId="20577"/>
          <ac:spMkLst>
            <pc:docMk/>
            <pc:sldMk cId="2226375635" sldId="281"/>
            <ac:spMk id="6" creationId="{01776DC9-4550-4AD5-8BE7-F333B987DA68}"/>
          </ac:spMkLst>
        </pc:spChg>
      </pc:sldChg>
      <pc:sldChg chg="modSp">
        <pc:chgData name="keyvan mokhtarpour" userId="54869ccba50a69f8" providerId="LiveId" clId="{1486B0E7-0797-433B-A404-579329AE3F7C}" dt="2021-07-19T20:04:16.482" v="1890" actId="478"/>
        <pc:sldMkLst>
          <pc:docMk/>
          <pc:sldMk cId="3392318248" sldId="282"/>
        </pc:sldMkLst>
        <pc:graphicFrameChg chg="mod">
          <ac:chgData name="keyvan mokhtarpour" userId="54869ccba50a69f8" providerId="LiveId" clId="{1486B0E7-0797-433B-A404-579329AE3F7C}" dt="2021-07-19T20:04:16.482" v="1890" actId="478"/>
          <ac:graphicFrameMkLst>
            <pc:docMk/>
            <pc:sldMk cId="3392318248" sldId="282"/>
            <ac:graphicFrameMk id="11" creationId="{E3ED3676-AF55-5243-80AF-E4C3CB787FAB}"/>
          </ac:graphicFrameMkLst>
        </pc:graphicFrameChg>
      </pc:sldChg>
      <pc:sldChg chg="addSp modSp mod">
        <pc:chgData name="keyvan mokhtarpour" userId="54869ccba50a69f8" providerId="LiveId" clId="{1486B0E7-0797-433B-A404-579329AE3F7C}" dt="2021-07-19T05:52:22.228" v="68" actId="1076"/>
        <pc:sldMkLst>
          <pc:docMk/>
          <pc:sldMk cId="1467466858" sldId="284"/>
        </pc:sldMkLst>
        <pc:spChg chg="add mod">
          <ac:chgData name="keyvan mokhtarpour" userId="54869ccba50a69f8" providerId="LiveId" clId="{1486B0E7-0797-433B-A404-579329AE3F7C}" dt="2021-07-19T05:50:17.319" v="13" actId="14100"/>
          <ac:spMkLst>
            <pc:docMk/>
            <pc:sldMk cId="1467466858" sldId="284"/>
            <ac:spMk id="4" creationId="{CC60D289-B5E9-443D-93BF-DF46D153108D}"/>
          </ac:spMkLst>
        </pc:spChg>
        <pc:spChg chg="add mod">
          <ac:chgData name="keyvan mokhtarpour" userId="54869ccba50a69f8" providerId="LiveId" clId="{1486B0E7-0797-433B-A404-579329AE3F7C}" dt="2021-07-19T05:50:33.001" v="16" actId="14100"/>
          <ac:spMkLst>
            <pc:docMk/>
            <pc:sldMk cId="1467466858" sldId="284"/>
            <ac:spMk id="8" creationId="{92EBC195-5D02-4A20-B5A9-9A676F1F90F5}"/>
          </ac:spMkLst>
        </pc:spChg>
        <pc:spChg chg="add mod">
          <ac:chgData name="keyvan mokhtarpour" userId="54869ccba50a69f8" providerId="LiveId" clId="{1486B0E7-0797-433B-A404-579329AE3F7C}" dt="2021-07-19T05:52:08.521" v="57" actId="14100"/>
          <ac:spMkLst>
            <pc:docMk/>
            <pc:sldMk cId="1467466858" sldId="284"/>
            <ac:spMk id="9" creationId="{22EE1883-D72E-4B9C-B905-4CB3E6183B4B}"/>
          </ac:spMkLst>
        </pc:spChg>
        <pc:spChg chg="add mod">
          <ac:chgData name="keyvan mokhtarpour" userId="54869ccba50a69f8" providerId="LiveId" clId="{1486B0E7-0797-433B-A404-579329AE3F7C}" dt="2021-07-19T05:52:22.228" v="68" actId="1076"/>
          <ac:spMkLst>
            <pc:docMk/>
            <pc:sldMk cId="1467466858" sldId="284"/>
            <ac:spMk id="10" creationId="{A8ADC664-E6CE-46DF-B91A-C205A3B7136B}"/>
          </ac:spMkLst>
        </pc:spChg>
        <pc:picChg chg="mod">
          <ac:chgData name="keyvan mokhtarpour" userId="54869ccba50a69f8" providerId="LiveId" clId="{1486B0E7-0797-433B-A404-579329AE3F7C}" dt="2021-07-19T05:49:17.113" v="1" actId="1076"/>
          <ac:picMkLst>
            <pc:docMk/>
            <pc:sldMk cId="1467466858" sldId="284"/>
            <ac:picMk id="14" creationId="{4A76CC13-8D31-480D-85FD-5FFD669CCE65}"/>
          </ac:picMkLst>
        </pc:picChg>
      </pc:sldChg>
      <pc:sldChg chg="addSp delSp modSp add mod">
        <pc:chgData name="keyvan mokhtarpour" userId="54869ccba50a69f8" providerId="LiveId" clId="{1486B0E7-0797-433B-A404-579329AE3F7C}" dt="2021-07-19T19:50:30.280" v="1887" actId="962"/>
        <pc:sldMkLst>
          <pc:docMk/>
          <pc:sldMk cId="3148348546" sldId="285"/>
        </pc:sldMkLst>
        <pc:spChg chg="mod">
          <ac:chgData name="keyvan mokhtarpour" userId="54869ccba50a69f8" providerId="LiveId" clId="{1486B0E7-0797-433B-A404-579329AE3F7C}" dt="2021-07-19T06:10:00.945" v="121" actId="1076"/>
          <ac:spMkLst>
            <pc:docMk/>
            <pc:sldMk cId="3148348546" sldId="285"/>
            <ac:spMk id="3" creationId="{47A1579F-DAB9-4ECF-BBD2-FBEB0AAECB46}"/>
          </ac:spMkLst>
        </pc:spChg>
        <pc:spChg chg="del">
          <ac:chgData name="keyvan mokhtarpour" userId="54869ccba50a69f8" providerId="LiveId" clId="{1486B0E7-0797-433B-A404-579329AE3F7C}" dt="2021-07-19T06:10:15.283" v="131" actId="478"/>
          <ac:spMkLst>
            <pc:docMk/>
            <pc:sldMk cId="3148348546" sldId="285"/>
            <ac:spMk id="4" creationId="{CC60D289-B5E9-443D-93BF-DF46D153108D}"/>
          </ac:spMkLst>
        </pc:spChg>
        <pc:spChg chg="del">
          <ac:chgData name="keyvan mokhtarpour" userId="54869ccba50a69f8" providerId="LiveId" clId="{1486B0E7-0797-433B-A404-579329AE3F7C}" dt="2021-07-19T06:10:03.692" v="122" actId="478"/>
          <ac:spMkLst>
            <pc:docMk/>
            <pc:sldMk cId="3148348546" sldId="285"/>
            <ac:spMk id="6" creationId="{8C56CAA0-1F3C-4525-A154-B360A2191C14}"/>
          </ac:spMkLst>
        </pc:spChg>
        <pc:spChg chg="del">
          <ac:chgData name="keyvan mokhtarpour" userId="54869ccba50a69f8" providerId="LiveId" clId="{1486B0E7-0797-433B-A404-579329AE3F7C}" dt="2021-07-19T06:10:14.321" v="130" actId="478"/>
          <ac:spMkLst>
            <pc:docMk/>
            <pc:sldMk cId="3148348546" sldId="285"/>
            <ac:spMk id="8" creationId="{92EBC195-5D02-4A20-B5A9-9A676F1F90F5}"/>
          </ac:spMkLst>
        </pc:spChg>
        <pc:spChg chg="del mod">
          <ac:chgData name="keyvan mokhtarpour" userId="54869ccba50a69f8" providerId="LiveId" clId="{1486B0E7-0797-433B-A404-579329AE3F7C}" dt="2021-07-19T06:10:08.866" v="126" actId="478"/>
          <ac:spMkLst>
            <pc:docMk/>
            <pc:sldMk cId="3148348546" sldId="285"/>
            <ac:spMk id="9" creationId="{22EE1883-D72E-4B9C-B905-4CB3E6183B4B}"/>
          </ac:spMkLst>
        </pc:spChg>
        <pc:spChg chg="del mod">
          <ac:chgData name="keyvan mokhtarpour" userId="54869ccba50a69f8" providerId="LiveId" clId="{1486B0E7-0797-433B-A404-579329AE3F7C}" dt="2021-07-19T06:10:13.619" v="129" actId="478"/>
          <ac:spMkLst>
            <pc:docMk/>
            <pc:sldMk cId="3148348546" sldId="285"/>
            <ac:spMk id="10" creationId="{A8ADC664-E6CE-46DF-B91A-C205A3B7136B}"/>
          </ac:spMkLst>
        </pc:spChg>
        <pc:spChg chg="add mod">
          <ac:chgData name="keyvan mokhtarpour" userId="54869ccba50a69f8" providerId="LiveId" clId="{1486B0E7-0797-433B-A404-579329AE3F7C}" dt="2021-07-19T19:49:46.291" v="1883" actId="20577"/>
          <ac:spMkLst>
            <pc:docMk/>
            <pc:sldMk cId="3148348546" sldId="285"/>
            <ac:spMk id="17" creationId="{18C461F7-3BD1-417C-A2F2-F188F0E37A5A}"/>
          </ac:spMkLst>
        </pc:spChg>
        <pc:picChg chg="add mod">
          <ac:chgData name="keyvan mokhtarpour" userId="54869ccba50a69f8" providerId="LiveId" clId="{1486B0E7-0797-433B-A404-579329AE3F7C}" dt="2021-07-19T06:10:37.443" v="137" actId="14100"/>
          <ac:picMkLst>
            <pc:docMk/>
            <pc:sldMk cId="3148348546" sldId="285"/>
            <ac:picMk id="7" creationId="{FBCA1AF6-F503-4E17-90D9-A2A7932623CF}"/>
          </ac:picMkLst>
        </pc:picChg>
        <pc:picChg chg="del">
          <ac:chgData name="keyvan mokhtarpour" userId="54869ccba50a69f8" providerId="LiveId" clId="{1486B0E7-0797-433B-A404-579329AE3F7C}" dt="2021-07-19T06:10:06.979" v="124" actId="478"/>
          <ac:picMkLst>
            <pc:docMk/>
            <pc:sldMk cId="3148348546" sldId="285"/>
            <ac:picMk id="12" creationId="{A6B9D895-39BD-4898-A80E-2DB2FAFEE5C3}"/>
          </ac:picMkLst>
        </pc:picChg>
        <pc:picChg chg="add mod">
          <ac:chgData name="keyvan mokhtarpour" userId="54869ccba50a69f8" providerId="LiveId" clId="{1486B0E7-0797-433B-A404-579329AE3F7C}" dt="2021-07-19T19:49:31.005" v="1872" actId="1076"/>
          <ac:picMkLst>
            <pc:docMk/>
            <pc:sldMk cId="3148348546" sldId="285"/>
            <ac:picMk id="13" creationId="{C9C99674-0B88-48F6-8CE4-B2ABEF1DAC38}"/>
          </ac:picMkLst>
        </pc:picChg>
        <pc:picChg chg="del">
          <ac:chgData name="keyvan mokhtarpour" userId="54869ccba50a69f8" providerId="LiveId" clId="{1486B0E7-0797-433B-A404-579329AE3F7C}" dt="2021-07-19T06:10:05.292" v="123" actId="478"/>
          <ac:picMkLst>
            <pc:docMk/>
            <pc:sldMk cId="3148348546" sldId="285"/>
            <ac:picMk id="14" creationId="{4A76CC13-8D31-480D-85FD-5FFD669CCE65}"/>
          </ac:picMkLst>
        </pc:picChg>
        <pc:picChg chg="add mod">
          <ac:chgData name="keyvan mokhtarpour" userId="54869ccba50a69f8" providerId="LiveId" clId="{1486B0E7-0797-433B-A404-579329AE3F7C}" dt="2021-07-19T19:49:34.336" v="1873" actId="1076"/>
          <ac:picMkLst>
            <pc:docMk/>
            <pc:sldMk cId="3148348546" sldId="285"/>
            <ac:picMk id="16" creationId="{2A12C7BB-5E20-4114-BBE5-F32679C9C6D5}"/>
          </ac:picMkLst>
        </pc:picChg>
        <pc:picChg chg="add mod">
          <ac:chgData name="keyvan mokhtarpour" userId="54869ccba50a69f8" providerId="LiveId" clId="{1486B0E7-0797-433B-A404-579329AE3F7C}" dt="2021-07-19T19:50:30.280" v="1887" actId="962"/>
          <ac:picMkLst>
            <pc:docMk/>
            <pc:sldMk cId="3148348546" sldId="285"/>
            <ac:picMk id="19" creationId="{F0848A49-2A0D-4029-BBF3-B6C93C2E0E4A}"/>
          </ac:picMkLst>
        </pc:picChg>
      </pc:sldChg>
      <pc:sldChg chg="addSp delSp modSp add mod">
        <pc:chgData name="keyvan mokhtarpour" userId="54869ccba50a69f8" providerId="LiveId" clId="{1486B0E7-0797-433B-A404-579329AE3F7C}" dt="2021-07-19T19:51:09.614" v="1888" actId="20577"/>
        <pc:sldMkLst>
          <pc:docMk/>
          <pc:sldMk cId="947089414" sldId="286"/>
        </pc:sldMkLst>
        <pc:spChg chg="mod">
          <ac:chgData name="keyvan mokhtarpour" userId="54869ccba50a69f8" providerId="LiveId" clId="{1486B0E7-0797-433B-A404-579329AE3F7C}" dt="2021-07-19T19:51:09.614" v="1888" actId="20577"/>
          <ac:spMkLst>
            <pc:docMk/>
            <pc:sldMk cId="947089414" sldId="286"/>
            <ac:spMk id="3" creationId="{47A1579F-DAB9-4ECF-BBD2-FBEB0AAECB46}"/>
          </ac:spMkLst>
        </pc:spChg>
        <pc:picChg chg="add del mod">
          <ac:chgData name="keyvan mokhtarpour" userId="54869ccba50a69f8" providerId="LiveId" clId="{1486B0E7-0797-433B-A404-579329AE3F7C}" dt="2021-07-19T06:16:15.862" v="176" actId="478"/>
          <ac:picMkLst>
            <pc:docMk/>
            <pc:sldMk cId="947089414" sldId="286"/>
            <ac:picMk id="5" creationId="{5FF9FB05-7CF9-4185-A95E-86A52770DFBA}"/>
          </ac:picMkLst>
        </pc:picChg>
        <pc:picChg chg="del">
          <ac:chgData name="keyvan mokhtarpour" userId="54869ccba50a69f8" providerId="LiveId" clId="{1486B0E7-0797-433B-A404-579329AE3F7C}" dt="2021-07-19T06:15:34.173" v="158" actId="478"/>
          <ac:picMkLst>
            <pc:docMk/>
            <pc:sldMk cId="947089414" sldId="286"/>
            <ac:picMk id="7" creationId="{FBCA1AF6-F503-4E17-90D9-A2A7932623CF}"/>
          </ac:picMkLst>
        </pc:picChg>
        <pc:picChg chg="add mod">
          <ac:chgData name="keyvan mokhtarpour" userId="54869ccba50a69f8" providerId="LiveId" clId="{1486B0E7-0797-433B-A404-579329AE3F7C}" dt="2021-07-19T06:21:36.397" v="183" actId="1076"/>
          <ac:picMkLst>
            <pc:docMk/>
            <pc:sldMk cId="947089414" sldId="286"/>
            <ac:picMk id="8" creationId="{D9BE5DC3-0703-4CCD-9C49-7BF76DD4CC3F}"/>
          </ac:picMkLst>
        </pc:picChg>
        <pc:picChg chg="del">
          <ac:chgData name="keyvan mokhtarpour" userId="54869ccba50a69f8" providerId="LiveId" clId="{1486B0E7-0797-433B-A404-579329AE3F7C}" dt="2021-07-19T06:14:24.221" v="156" actId="478"/>
          <ac:picMkLst>
            <pc:docMk/>
            <pc:sldMk cId="947089414" sldId="286"/>
            <ac:picMk id="13" creationId="{C9C99674-0B88-48F6-8CE4-B2ABEF1DAC38}"/>
          </ac:picMkLst>
        </pc:picChg>
        <pc:picChg chg="del">
          <ac:chgData name="keyvan mokhtarpour" userId="54869ccba50a69f8" providerId="LiveId" clId="{1486B0E7-0797-433B-A404-579329AE3F7C}" dt="2021-07-19T06:14:25.996" v="157" actId="478"/>
          <ac:picMkLst>
            <pc:docMk/>
            <pc:sldMk cId="947089414" sldId="286"/>
            <ac:picMk id="16" creationId="{2A12C7BB-5E20-4114-BBE5-F32679C9C6D5}"/>
          </ac:picMkLst>
        </pc:picChg>
      </pc:sldChg>
      <pc:sldChg chg="modSp add">
        <pc:chgData name="keyvan mokhtarpour" userId="54869ccba50a69f8" providerId="LiveId" clId="{1486B0E7-0797-433B-A404-579329AE3F7C}" dt="2021-07-19T20:04:35.850" v="1892" actId="478"/>
        <pc:sldMkLst>
          <pc:docMk/>
          <pc:sldMk cId="2291355658" sldId="287"/>
        </pc:sldMkLst>
        <pc:graphicFrameChg chg="mod">
          <ac:chgData name="keyvan mokhtarpour" userId="54869ccba50a69f8" providerId="LiveId" clId="{1486B0E7-0797-433B-A404-579329AE3F7C}" dt="2021-07-19T20:04:35.850" v="1892" actId="478"/>
          <ac:graphicFrameMkLst>
            <pc:docMk/>
            <pc:sldMk cId="2291355658" sldId="287"/>
            <ac:graphicFrameMk id="11" creationId="{E3ED3676-AF55-5243-80AF-E4C3CB787FAB}"/>
          </ac:graphicFrameMkLst>
        </pc:graphicFrameChg>
      </pc:sldChg>
      <pc:sldChg chg="modSp add">
        <pc:chgData name="keyvan mokhtarpour" userId="54869ccba50a69f8" providerId="LiveId" clId="{1486B0E7-0797-433B-A404-579329AE3F7C}" dt="2021-07-19T20:04:29.557" v="1891" actId="478"/>
        <pc:sldMkLst>
          <pc:docMk/>
          <pc:sldMk cId="4015647221" sldId="288"/>
        </pc:sldMkLst>
        <pc:graphicFrameChg chg="mod">
          <ac:chgData name="keyvan mokhtarpour" userId="54869ccba50a69f8" providerId="LiveId" clId="{1486B0E7-0797-433B-A404-579329AE3F7C}" dt="2021-07-19T20:04:29.557" v="1891" actId="478"/>
          <ac:graphicFrameMkLst>
            <pc:docMk/>
            <pc:sldMk cId="4015647221" sldId="288"/>
            <ac:graphicFrameMk id="11" creationId="{E3ED3676-AF55-5243-80AF-E4C3CB787FAB}"/>
          </ac:graphicFrameMkLst>
        </pc:graphicFrameChg>
      </pc:sldChg>
      <pc:sldChg chg="modSp add">
        <pc:chgData name="keyvan mokhtarpour" userId="54869ccba50a69f8" providerId="LiveId" clId="{1486B0E7-0797-433B-A404-579329AE3F7C}" dt="2021-07-19T20:04:39.800" v="1893" actId="478"/>
        <pc:sldMkLst>
          <pc:docMk/>
          <pc:sldMk cId="2689200870" sldId="289"/>
        </pc:sldMkLst>
        <pc:graphicFrameChg chg="mod">
          <ac:chgData name="keyvan mokhtarpour" userId="54869ccba50a69f8" providerId="LiveId" clId="{1486B0E7-0797-433B-A404-579329AE3F7C}" dt="2021-07-19T20:04:39.800" v="1893" actId="478"/>
          <ac:graphicFrameMkLst>
            <pc:docMk/>
            <pc:sldMk cId="2689200870" sldId="289"/>
            <ac:graphicFrameMk id="11" creationId="{E3ED3676-AF55-5243-80AF-E4C3CB787FAB}"/>
          </ac:graphicFrameMkLst>
        </pc:graphicFrameChg>
      </pc:sldChg>
      <pc:sldChg chg="addSp delSp modSp add mod setBg delDesignElem">
        <pc:chgData name="keyvan mokhtarpour" userId="54869ccba50a69f8" providerId="LiveId" clId="{1486B0E7-0797-433B-A404-579329AE3F7C}" dt="2021-07-19T18:53:41.145" v="1824" actId="20577"/>
        <pc:sldMkLst>
          <pc:docMk/>
          <pc:sldMk cId="1155653474" sldId="290"/>
        </pc:sldMkLst>
        <pc:spChg chg="mod">
          <ac:chgData name="keyvan mokhtarpour" userId="54869ccba50a69f8" providerId="LiveId" clId="{1486B0E7-0797-433B-A404-579329AE3F7C}" dt="2021-07-19T06:36:48.670" v="951" actId="1076"/>
          <ac:spMkLst>
            <pc:docMk/>
            <pc:sldMk cId="1155653474" sldId="290"/>
            <ac:spMk id="2" creationId="{5F3F6C66-D6D7-4A72-9928-967AEA400766}"/>
          </ac:spMkLst>
        </pc:spChg>
        <pc:spChg chg="del mod">
          <ac:chgData name="keyvan mokhtarpour" userId="54869ccba50a69f8" providerId="LiveId" clId="{1486B0E7-0797-433B-A404-579329AE3F7C}" dt="2021-07-19T06:36:44.412" v="950" actId="478"/>
          <ac:spMkLst>
            <pc:docMk/>
            <pc:sldMk cId="1155653474" sldId="290"/>
            <ac:spMk id="4" creationId="{E232FD7A-F277-4561-A0C5-518DE3C8F93D}"/>
          </ac:spMkLst>
        </pc:spChg>
        <pc:spChg chg="add mod">
          <ac:chgData name="keyvan mokhtarpour" userId="54869ccba50a69f8" providerId="LiveId" clId="{1486B0E7-0797-433B-A404-579329AE3F7C}" dt="2021-07-19T18:53:41.145" v="1824" actId="20577"/>
          <ac:spMkLst>
            <pc:docMk/>
            <pc:sldMk cId="1155653474" sldId="290"/>
            <ac:spMk id="8" creationId="{898DD33F-EAD8-425B-9833-AEE1AA72E733}"/>
          </ac:spMkLst>
        </pc:spChg>
        <pc:spChg chg="del">
          <ac:chgData name="keyvan mokhtarpour" userId="54869ccba50a69f8" providerId="LiveId" clId="{1486B0E7-0797-433B-A404-579329AE3F7C}" dt="2021-07-19T06:36:04.981" v="922"/>
          <ac:spMkLst>
            <pc:docMk/>
            <pc:sldMk cId="1155653474" sldId="290"/>
            <ac:spMk id="11" creationId="{60344C5B-468D-40BA-8562-BB2A6E423847}"/>
          </ac:spMkLst>
        </pc:spChg>
        <pc:spChg chg="del">
          <ac:chgData name="keyvan mokhtarpour" userId="54869ccba50a69f8" providerId="LiveId" clId="{1486B0E7-0797-433B-A404-579329AE3F7C}" dt="2021-07-19T06:36:04.981" v="922"/>
          <ac:spMkLst>
            <pc:docMk/>
            <pc:sldMk cId="1155653474" sldId="290"/>
            <ac:spMk id="13" creationId="{ECAA8197-DF89-4B95-92DB-575C8AFFACA7}"/>
          </ac:spMkLst>
        </pc:spChg>
        <pc:picChg chg="add mod">
          <ac:chgData name="keyvan mokhtarpour" userId="54869ccba50a69f8" providerId="LiveId" clId="{1486B0E7-0797-433B-A404-579329AE3F7C}" dt="2021-07-19T06:51:03.198" v="1345" actId="1076"/>
          <ac:picMkLst>
            <pc:docMk/>
            <pc:sldMk cId="1155653474" sldId="290"/>
            <ac:picMk id="5" creationId="{E89A4A5F-EF29-42D0-A789-9E79A8BAB799}"/>
          </ac:picMkLst>
        </pc:picChg>
        <pc:picChg chg="del">
          <ac:chgData name="keyvan mokhtarpour" userId="54869ccba50a69f8" providerId="LiveId" clId="{1486B0E7-0797-433B-A404-579329AE3F7C}" dt="2021-07-19T06:36:50.697" v="952" actId="478"/>
          <ac:picMkLst>
            <pc:docMk/>
            <pc:sldMk cId="1155653474" sldId="290"/>
            <ac:picMk id="7" creationId="{4C2A164D-6DAE-4DFC-8629-C2F63E14F571}"/>
          </ac:picMkLst>
        </pc:picChg>
        <pc:picChg chg="del">
          <ac:chgData name="keyvan mokhtarpour" userId="54869ccba50a69f8" providerId="LiveId" clId="{1486B0E7-0797-433B-A404-579329AE3F7C}" dt="2021-07-19T06:36:51.566" v="953" actId="478"/>
          <ac:picMkLst>
            <pc:docMk/>
            <pc:sldMk cId="1155653474" sldId="290"/>
            <ac:picMk id="9" creationId="{43E26BD0-EF06-4772-909A-43F131426128}"/>
          </ac:picMkLst>
        </pc:picChg>
        <pc:picChg chg="add mod">
          <ac:chgData name="keyvan mokhtarpour" userId="54869ccba50a69f8" providerId="LiveId" clId="{1486B0E7-0797-433B-A404-579329AE3F7C}" dt="2021-07-19T06:44:38.334" v="1194" actId="1076"/>
          <ac:picMkLst>
            <pc:docMk/>
            <pc:sldMk cId="1155653474" sldId="290"/>
            <ac:picMk id="10" creationId="{A54CFD64-A6D9-4FCB-9A63-29F9CEE81F82}"/>
          </ac:picMkLst>
        </pc:picChg>
        <pc:picChg chg="add mod">
          <ac:chgData name="keyvan mokhtarpour" userId="54869ccba50a69f8" providerId="LiveId" clId="{1486B0E7-0797-433B-A404-579329AE3F7C}" dt="2021-07-19T06:50:57.471" v="1343" actId="1076"/>
          <ac:picMkLst>
            <pc:docMk/>
            <pc:sldMk cId="1155653474" sldId="290"/>
            <ac:picMk id="14" creationId="{7417CBC9-183C-4EEC-9655-C530B7F5BE81}"/>
          </ac:picMkLst>
        </pc:picChg>
        <pc:picChg chg="add mod">
          <ac:chgData name="keyvan mokhtarpour" userId="54869ccba50a69f8" providerId="LiveId" clId="{1486B0E7-0797-433B-A404-579329AE3F7C}" dt="2021-07-19T06:51:00.401" v="1344" actId="1076"/>
          <ac:picMkLst>
            <pc:docMk/>
            <pc:sldMk cId="1155653474" sldId="290"/>
            <ac:picMk id="16" creationId="{B63C8E05-EF5A-4385-9F1E-7206BB115219}"/>
          </ac:picMkLst>
        </pc:picChg>
      </pc:sldChg>
      <pc:sldChg chg="modSp add">
        <pc:chgData name="keyvan mokhtarpour" userId="54869ccba50a69f8" providerId="LiveId" clId="{1486B0E7-0797-433B-A404-579329AE3F7C}" dt="2021-07-19T20:04:44.300" v="1894" actId="478"/>
        <pc:sldMkLst>
          <pc:docMk/>
          <pc:sldMk cId="3246977320" sldId="291"/>
        </pc:sldMkLst>
        <pc:graphicFrameChg chg="mod">
          <ac:chgData name="keyvan mokhtarpour" userId="54869ccba50a69f8" providerId="LiveId" clId="{1486B0E7-0797-433B-A404-579329AE3F7C}" dt="2021-07-19T20:04:44.300" v="1894" actId="478"/>
          <ac:graphicFrameMkLst>
            <pc:docMk/>
            <pc:sldMk cId="3246977320" sldId="291"/>
            <ac:graphicFrameMk id="11" creationId="{E3ED3676-AF55-5243-80AF-E4C3CB787FAB}"/>
          </ac:graphicFrameMkLst>
        </pc:graphicFrameChg>
      </pc:sldChg>
      <pc:sldChg chg="addSp delSp modSp add mod">
        <pc:chgData name="keyvan mokhtarpour" userId="54869ccba50a69f8" providerId="LiveId" clId="{1486B0E7-0797-433B-A404-579329AE3F7C}" dt="2021-07-19T18:53:58.994" v="1825" actId="1076"/>
        <pc:sldMkLst>
          <pc:docMk/>
          <pc:sldMk cId="4219803254" sldId="292"/>
        </pc:sldMkLst>
        <pc:spChg chg="mod">
          <ac:chgData name="keyvan mokhtarpour" userId="54869ccba50a69f8" providerId="LiveId" clId="{1486B0E7-0797-433B-A404-579329AE3F7C}" dt="2021-07-19T06:56:30.817" v="1479" actId="20577"/>
          <ac:spMkLst>
            <pc:docMk/>
            <pc:sldMk cId="4219803254" sldId="292"/>
            <ac:spMk id="2" creationId="{5F3F6C66-D6D7-4A72-9928-967AEA400766}"/>
          </ac:spMkLst>
        </pc:spChg>
        <pc:spChg chg="mod">
          <ac:chgData name="keyvan mokhtarpour" userId="54869ccba50a69f8" providerId="LiveId" clId="{1486B0E7-0797-433B-A404-579329AE3F7C}" dt="2021-07-19T18:53:58.994" v="1825" actId="1076"/>
          <ac:spMkLst>
            <pc:docMk/>
            <pc:sldMk cId="4219803254" sldId="292"/>
            <ac:spMk id="8" creationId="{898DD33F-EAD8-425B-9833-AEE1AA72E733}"/>
          </ac:spMkLst>
        </pc:spChg>
        <pc:spChg chg="add mod">
          <ac:chgData name="keyvan mokhtarpour" userId="54869ccba50a69f8" providerId="LiveId" clId="{1486B0E7-0797-433B-A404-579329AE3F7C}" dt="2021-07-19T16:54:16.762" v="1807" actId="1076"/>
          <ac:spMkLst>
            <pc:docMk/>
            <pc:sldMk cId="4219803254" sldId="292"/>
            <ac:spMk id="12" creationId="{FA8A700B-98D7-4541-9750-7D8C4F5C9D18}"/>
          </ac:spMkLst>
        </pc:spChg>
        <pc:picChg chg="add mod">
          <ac:chgData name="keyvan mokhtarpour" userId="54869ccba50a69f8" providerId="LiveId" clId="{1486B0E7-0797-433B-A404-579329AE3F7C}" dt="2021-07-19T16:48:34.670" v="1730" actId="1076"/>
          <ac:picMkLst>
            <pc:docMk/>
            <pc:sldMk cId="4219803254" sldId="292"/>
            <ac:picMk id="4" creationId="{CDF7FB82-D6D5-4C43-B086-2432B9A1610E}"/>
          </ac:picMkLst>
        </pc:picChg>
        <pc:picChg chg="del">
          <ac:chgData name="keyvan mokhtarpour" userId="54869ccba50a69f8" providerId="LiveId" clId="{1486B0E7-0797-433B-A404-579329AE3F7C}" dt="2021-07-19T06:56:34.272" v="1480" actId="478"/>
          <ac:picMkLst>
            <pc:docMk/>
            <pc:sldMk cId="4219803254" sldId="292"/>
            <ac:picMk id="5" creationId="{E89A4A5F-EF29-42D0-A789-9E79A8BAB799}"/>
          </ac:picMkLst>
        </pc:picChg>
        <pc:picChg chg="add mod">
          <ac:chgData name="keyvan mokhtarpour" userId="54869ccba50a69f8" providerId="LiveId" clId="{1486B0E7-0797-433B-A404-579329AE3F7C}" dt="2021-07-19T16:48:38.690" v="1731" actId="1076"/>
          <ac:picMkLst>
            <pc:docMk/>
            <pc:sldMk cId="4219803254" sldId="292"/>
            <ac:picMk id="7" creationId="{DF619BEE-B07D-4F53-90BB-11DE1DD0F348}"/>
          </ac:picMkLst>
        </pc:picChg>
        <pc:picChg chg="del">
          <ac:chgData name="keyvan mokhtarpour" userId="54869ccba50a69f8" providerId="LiveId" clId="{1486B0E7-0797-433B-A404-579329AE3F7C}" dt="2021-07-19T06:56:35.018" v="1481" actId="478"/>
          <ac:picMkLst>
            <pc:docMk/>
            <pc:sldMk cId="4219803254" sldId="292"/>
            <ac:picMk id="10" creationId="{A54CFD64-A6D9-4FCB-9A63-29F9CEE81F82}"/>
          </ac:picMkLst>
        </pc:picChg>
        <pc:picChg chg="add mod">
          <ac:chgData name="keyvan mokhtarpour" userId="54869ccba50a69f8" providerId="LiveId" clId="{1486B0E7-0797-433B-A404-579329AE3F7C}" dt="2021-07-19T16:58:07.296" v="1813" actId="1076"/>
          <ac:picMkLst>
            <pc:docMk/>
            <pc:sldMk cId="4219803254" sldId="292"/>
            <ac:picMk id="11" creationId="{718FFE89-EC78-406D-831C-4CFD691ECC4E}"/>
          </ac:picMkLst>
        </pc:picChg>
        <pc:picChg chg="del">
          <ac:chgData name="keyvan mokhtarpour" userId="54869ccba50a69f8" providerId="LiveId" clId="{1486B0E7-0797-433B-A404-579329AE3F7C}" dt="2021-07-19T06:56:35.529" v="1482" actId="478"/>
          <ac:picMkLst>
            <pc:docMk/>
            <pc:sldMk cId="4219803254" sldId="292"/>
            <ac:picMk id="14" creationId="{7417CBC9-183C-4EEC-9655-C530B7F5BE81}"/>
          </ac:picMkLst>
        </pc:picChg>
        <pc:picChg chg="del">
          <ac:chgData name="keyvan mokhtarpour" userId="54869ccba50a69f8" providerId="LiveId" clId="{1486B0E7-0797-433B-A404-579329AE3F7C}" dt="2021-07-19T06:56:36.690" v="1484" actId="478"/>
          <ac:picMkLst>
            <pc:docMk/>
            <pc:sldMk cId="4219803254" sldId="292"/>
            <ac:picMk id="16" creationId="{B63C8E05-EF5A-4385-9F1E-7206BB115219}"/>
          </ac:picMkLst>
        </pc:picChg>
      </pc:sldChg>
      <pc:sldChg chg="addSp delSp modSp new mod">
        <pc:chgData name="keyvan mokhtarpour" userId="54869ccba50a69f8" providerId="LiveId" clId="{1486B0E7-0797-433B-A404-579329AE3F7C}" dt="2021-07-19T19:34:13.645" v="1856" actId="1076"/>
        <pc:sldMkLst>
          <pc:docMk/>
          <pc:sldMk cId="78565047" sldId="293"/>
        </pc:sldMkLst>
        <pc:spChg chg="mod">
          <ac:chgData name="keyvan mokhtarpour" userId="54869ccba50a69f8" providerId="LiveId" clId="{1486B0E7-0797-433B-A404-579329AE3F7C}" dt="2021-07-19T16:24:48.635" v="1601" actId="20577"/>
          <ac:spMkLst>
            <pc:docMk/>
            <pc:sldMk cId="78565047" sldId="293"/>
            <ac:spMk id="2" creationId="{E2F6CE7B-1445-453B-90BE-384DC0CE3C56}"/>
          </ac:spMkLst>
        </pc:spChg>
        <pc:spChg chg="del">
          <ac:chgData name="keyvan mokhtarpour" userId="54869ccba50a69f8" providerId="LiveId" clId="{1486B0E7-0797-433B-A404-579329AE3F7C}" dt="2021-07-19T16:23:58.578" v="1550"/>
          <ac:spMkLst>
            <pc:docMk/>
            <pc:sldMk cId="78565047" sldId="293"/>
            <ac:spMk id="3" creationId="{6C4C792A-25F3-403E-84FD-57E87532F536}"/>
          </ac:spMkLst>
        </pc:spChg>
        <pc:spChg chg="add del mod">
          <ac:chgData name="keyvan mokhtarpour" userId="54869ccba50a69f8" providerId="LiveId" clId="{1486B0E7-0797-433B-A404-579329AE3F7C}" dt="2021-07-19T19:31:13.148" v="1832" actId="478"/>
          <ac:spMkLst>
            <pc:docMk/>
            <pc:sldMk cId="78565047" sldId="293"/>
            <ac:spMk id="4" creationId="{3A0A8F21-E228-4CDF-8D81-D11150B906BE}"/>
          </ac:spMkLst>
        </pc:spChg>
        <pc:spChg chg="add mod">
          <ac:chgData name="keyvan mokhtarpour" userId="54869ccba50a69f8" providerId="LiveId" clId="{1486B0E7-0797-433B-A404-579329AE3F7C}" dt="2021-07-19T19:31:24.765" v="1834" actId="1076"/>
          <ac:spMkLst>
            <pc:docMk/>
            <pc:sldMk cId="78565047" sldId="293"/>
            <ac:spMk id="5" creationId="{D02D8DB5-D6F4-41AA-BB94-8E4E17F0A59C}"/>
          </ac:spMkLst>
        </pc:spChg>
        <pc:picChg chg="add mod">
          <ac:chgData name="keyvan mokhtarpour" userId="54869ccba50a69f8" providerId="LiveId" clId="{1486B0E7-0797-433B-A404-579329AE3F7C}" dt="2021-07-19T19:32:14.905" v="1842" actId="1076"/>
          <ac:picMkLst>
            <pc:docMk/>
            <pc:sldMk cId="78565047" sldId="293"/>
            <ac:picMk id="7" creationId="{3017A41C-617C-45F1-99E4-62AB698540A4}"/>
          </ac:picMkLst>
        </pc:picChg>
        <pc:picChg chg="add mod">
          <ac:chgData name="keyvan mokhtarpour" userId="54869ccba50a69f8" providerId="LiveId" clId="{1486B0E7-0797-433B-A404-579329AE3F7C}" dt="2021-07-19T19:34:09.528" v="1855" actId="1076"/>
          <ac:picMkLst>
            <pc:docMk/>
            <pc:sldMk cId="78565047" sldId="293"/>
            <ac:picMk id="9" creationId="{C6F9B4B0-640D-4D3F-ADBB-B9006FBE3C33}"/>
          </ac:picMkLst>
        </pc:picChg>
        <pc:picChg chg="add del mod">
          <ac:chgData name="keyvan mokhtarpour" userId="54869ccba50a69f8" providerId="LiveId" clId="{1486B0E7-0797-433B-A404-579329AE3F7C}" dt="2021-07-19T19:33:41.825" v="1847" actId="478"/>
          <ac:picMkLst>
            <pc:docMk/>
            <pc:sldMk cId="78565047" sldId="293"/>
            <ac:picMk id="1026" creationId="{E1848347-B468-4072-B695-BC44CF730C09}"/>
          </ac:picMkLst>
        </pc:picChg>
        <pc:picChg chg="add mod">
          <ac:chgData name="keyvan mokhtarpour" userId="54869ccba50a69f8" providerId="LiveId" clId="{1486B0E7-0797-433B-A404-579329AE3F7C}" dt="2021-07-19T19:34:13.645" v="1856" actId="1076"/>
          <ac:picMkLst>
            <pc:docMk/>
            <pc:sldMk cId="78565047" sldId="293"/>
            <ac:picMk id="1028" creationId="{96FCA5F1-30F8-4823-A184-FA90A11902C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transactions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impressions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clicks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rsor with solid fill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291A409-310C-49E0-B60C-5810294BA912}" type="presOf" srcId="{4D7D34C7-9466-4514-BF51-7396C17436B5}" destId="{529F61D3-444E-4541-AC4F-326FDA9BEAF3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AC1BF740-2232-46D7-BB38-FF7E3FE20B80}" type="presOf" srcId="{7B62DEA7-9DCD-4B2E-9DC5-BE121C266AFD}" destId="{87B1B46A-CA1D-4445-8579-F40C78A1880B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DE161B46-88F8-49B8-9CE9-0A9833EB7E53}" type="presOf" srcId="{41CDB9B8-E81E-41E7-AE89-8F6EDFC88D92}" destId="{7600CD1A-2D28-4054-8809-838E618A0595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1F4A44F-BE27-4939-A4B4-E1D9A54D7DF2}" type="presOf" srcId="{8E185869-F0D4-43E2-B08A-2F3E83EE98F3}" destId="{3360347C-5C69-4C15-9A6A-3E9A9E20C3DA}" srcOrd="0" destOrd="0" presId="urn:microsoft.com/office/officeart/2018/5/layout/IconCircleLabelList"/>
    <dgm:cxn modelId="{1242334D-5C58-43DF-872B-083EE8D99B1F}" type="presParOf" srcId="{87B1B46A-CA1D-4445-8579-F40C78A1880B}" destId="{B78F77A9-D452-4F3F-ADF1-08124CDCB940}" srcOrd="0" destOrd="0" presId="urn:microsoft.com/office/officeart/2018/5/layout/IconCircleLabelList"/>
    <dgm:cxn modelId="{9F6C9462-B08A-455D-84B1-9EE36B351DCB}" type="presParOf" srcId="{B78F77A9-D452-4F3F-ADF1-08124CDCB940}" destId="{223CEBFB-B6C0-4518-9E76-B1250D3AEE20}" srcOrd="0" destOrd="0" presId="urn:microsoft.com/office/officeart/2018/5/layout/IconCircleLabelList"/>
    <dgm:cxn modelId="{4C244F8E-BABB-40AA-B331-DE232901EEAC}" type="presParOf" srcId="{B78F77A9-D452-4F3F-ADF1-08124CDCB940}" destId="{CEC3BB2D-F9F1-4489-93C4-A156AC3849E7}" srcOrd="1" destOrd="0" presId="urn:microsoft.com/office/officeart/2018/5/layout/IconCircleLabelList"/>
    <dgm:cxn modelId="{A8CCD6E0-DEA6-4192-B9CD-7FF30FEA7CEC}" type="presParOf" srcId="{B78F77A9-D452-4F3F-ADF1-08124CDCB940}" destId="{99D442A7-5D31-4CD1-A931-5F3D628718C8}" srcOrd="2" destOrd="0" presId="urn:microsoft.com/office/officeart/2018/5/layout/IconCircleLabelList"/>
    <dgm:cxn modelId="{03C963C8-D247-405A-9F3C-DEE9A05E4CF4}" type="presParOf" srcId="{B78F77A9-D452-4F3F-ADF1-08124CDCB940}" destId="{7600CD1A-2D28-4054-8809-838E618A0595}" srcOrd="3" destOrd="0" presId="urn:microsoft.com/office/officeart/2018/5/layout/IconCircleLabelList"/>
    <dgm:cxn modelId="{C667BA1C-090B-47E9-B9C3-756EF9A969F0}" type="presParOf" srcId="{87B1B46A-CA1D-4445-8579-F40C78A1880B}" destId="{9D599636-89FD-41B5-970D-9F8617BA295C}" srcOrd="1" destOrd="0" presId="urn:microsoft.com/office/officeart/2018/5/layout/IconCircleLabelList"/>
    <dgm:cxn modelId="{E6C40F1D-2862-4308-A1D0-F26906439CF8}" type="presParOf" srcId="{87B1B46A-CA1D-4445-8579-F40C78A1880B}" destId="{E765D845-767A-46E9-BD73-B0B0E82FE9B0}" srcOrd="2" destOrd="0" presId="urn:microsoft.com/office/officeart/2018/5/layout/IconCircleLabelList"/>
    <dgm:cxn modelId="{092E220E-067B-44BB-91FF-50E149F223BA}" type="presParOf" srcId="{E765D845-767A-46E9-BD73-B0B0E82FE9B0}" destId="{F82A6E7C-4234-4816-9EB8-ED399009E25C}" srcOrd="0" destOrd="0" presId="urn:microsoft.com/office/officeart/2018/5/layout/IconCircleLabelList"/>
    <dgm:cxn modelId="{102E7DF6-BE35-40DB-837C-F70C1653BD35}" type="presParOf" srcId="{E765D845-767A-46E9-BD73-B0B0E82FE9B0}" destId="{8BA5F9BB-3E28-4026-A392-7F4C0A3085E2}" srcOrd="1" destOrd="0" presId="urn:microsoft.com/office/officeart/2018/5/layout/IconCircleLabelList"/>
    <dgm:cxn modelId="{8747FCE9-BB25-4760-9D72-2A10D73A112E}" type="presParOf" srcId="{E765D845-767A-46E9-BD73-B0B0E82FE9B0}" destId="{DC8182C7-C8E0-4DAE-B344-FE508B06E860}" srcOrd="2" destOrd="0" presId="urn:microsoft.com/office/officeart/2018/5/layout/IconCircleLabelList"/>
    <dgm:cxn modelId="{88B40181-DEF3-4859-B808-A9075B358F74}" type="presParOf" srcId="{E765D845-767A-46E9-BD73-B0B0E82FE9B0}" destId="{529F61D3-444E-4541-AC4F-326FDA9BEAF3}" srcOrd="3" destOrd="0" presId="urn:microsoft.com/office/officeart/2018/5/layout/IconCircleLabelList"/>
    <dgm:cxn modelId="{571EF53D-37A7-472E-B153-87B463EC2E6C}" type="presParOf" srcId="{87B1B46A-CA1D-4445-8579-F40C78A1880B}" destId="{A999AABC-CAD9-4E1C-B78B-2BECA8D43C27}" srcOrd="3" destOrd="0" presId="urn:microsoft.com/office/officeart/2018/5/layout/IconCircleLabelList"/>
    <dgm:cxn modelId="{8CE240E0-BFF4-4ABF-9752-B13F43B7FE6E}" type="presParOf" srcId="{87B1B46A-CA1D-4445-8579-F40C78A1880B}" destId="{DB99A9BB-B1B8-433F-A4FA-6F31B826EE48}" srcOrd="4" destOrd="0" presId="urn:microsoft.com/office/officeart/2018/5/layout/IconCircleLabelList"/>
    <dgm:cxn modelId="{674CDD15-206F-4F59-87AE-FCEFB6B6A435}" type="presParOf" srcId="{DB99A9BB-B1B8-433F-A4FA-6F31B826EE48}" destId="{CA848760-99D5-488A-AFB3-9EA6BD946B87}" srcOrd="0" destOrd="0" presId="urn:microsoft.com/office/officeart/2018/5/layout/IconCircleLabelList"/>
    <dgm:cxn modelId="{D3FA9638-7BFE-4932-854C-F579F09AFB10}" type="presParOf" srcId="{DB99A9BB-B1B8-433F-A4FA-6F31B826EE48}" destId="{FD5546ED-1D49-469E-BE29-17C87FAFD7C8}" srcOrd="1" destOrd="0" presId="urn:microsoft.com/office/officeart/2018/5/layout/IconCircleLabelList"/>
    <dgm:cxn modelId="{133FBE96-086B-4082-9A3A-5DCB9061B2EF}" type="presParOf" srcId="{DB99A9BB-B1B8-433F-A4FA-6F31B826EE48}" destId="{408A0B1B-BC17-40DB-A76F-65541C3B4325}" srcOrd="2" destOrd="0" presId="urn:microsoft.com/office/officeart/2018/5/layout/IconCircleLabelList"/>
    <dgm:cxn modelId="{EDADB84F-A314-4B46-B5B2-9FCA3D5415C8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</a:t>
          </a:r>
          <a:r>
            <a:rPr lang="en-US" baseline="0" dirty="0">
              <a:solidFill>
                <a:schemeClr val="accent1"/>
              </a:solidFill>
            </a:rPr>
            <a:t> Collection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913F0FA5-EB89-405C-91F2-DA3BF083BB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Feature Engineering  </a:t>
          </a:r>
        </a:p>
      </dgm:t>
    </dgm:pt>
    <dgm:pt modelId="{03CAB64F-1E20-4B7C-9055-EE1FBA2E5674}" type="parTrans" cxnId="{B097C17A-8591-42A6-9350-8B775B796924}">
      <dgm:prSet/>
      <dgm:spPr/>
      <dgm:t>
        <a:bodyPr/>
        <a:lstStyle/>
        <a:p>
          <a:endParaRPr lang="en-US"/>
        </a:p>
      </dgm:t>
    </dgm:pt>
    <dgm:pt modelId="{BC64B95C-048A-4B3F-8E78-62FC6E016C17}" type="sibTrans" cxnId="{B097C17A-8591-42A6-9350-8B775B796924}">
      <dgm:prSet/>
      <dgm:spPr/>
      <dgm:t>
        <a:bodyPr/>
        <a:lstStyle/>
        <a:p>
          <a:endParaRPr lang="en-US"/>
        </a:p>
      </dgm:t>
    </dgm:pt>
    <dgm:pt modelId="{C7D36F14-3606-4DD0-A8FF-48A1A2026C7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 Cleaning </a:t>
          </a:r>
        </a:p>
      </dgm:t>
    </dgm:pt>
    <dgm:pt modelId="{41D856A2-30DE-46D5-8D9D-F19FC1AB41BD}" type="parTrans" cxnId="{FF73AFF5-B9C5-48E1-AB1B-19AE7DB23818}">
      <dgm:prSet/>
      <dgm:spPr/>
      <dgm:t>
        <a:bodyPr/>
        <a:lstStyle/>
        <a:p>
          <a:endParaRPr lang="en-US"/>
        </a:p>
      </dgm:t>
    </dgm:pt>
    <dgm:pt modelId="{758C2B94-3CB7-4630-B689-6BB1AF3182E7}" type="sibTrans" cxnId="{FF73AFF5-B9C5-48E1-AB1B-19AE7DB23818}">
      <dgm:prSet/>
      <dgm:spPr/>
      <dgm:t>
        <a:bodyPr/>
        <a:lstStyle/>
        <a:p>
          <a:endParaRPr lang="en-US"/>
        </a:p>
      </dgm:t>
    </dgm:pt>
    <dgm:pt modelId="{7CD3774E-33A9-44DA-B7A4-E1A1842211B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Exploratory Data Analysis</a:t>
          </a:r>
        </a:p>
      </dgm:t>
    </dgm:pt>
    <dgm:pt modelId="{398EF9D0-5A6C-4E8F-AC4F-64E766A21992}" type="parTrans" cxnId="{A1684081-309E-4DE9-BAAE-F1FAD48C2845}">
      <dgm:prSet/>
      <dgm:spPr/>
      <dgm:t>
        <a:bodyPr/>
        <a:lstStyle/>
        <a:p>
          <a:endParaRPr lang="en-US"/>
        </a:p>
      </dgm:t>
    </dgm:pt>
    <dgm:pt modelId="{863A94E4-A7F5-45A8-A17B-6C2B0765F302}" type="sibTrans" cxnId="{A1684081-309E-4DE9-BAAE-F1FAD48C2845}">
      <dgm:prSet/>
      <dgm:spPr/>
      <dgm:t>
        <a:bodyPr/>
        <a:lstStyle/>
        <a:p>
          <a:endParaRPr lang="en-US"/>
        </a:p>
      </dgm:t>
    </dgm:pt>
    <dgm:pt modelId="{93103EF5-B042-4C58-9B93-C2644089E6E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Model Training </a:t>
          </a:r>
          <a:endParaRPr lang="en-US" dirty="0"/>
        </a:p>
      </dgm:t>
    </dgm:pt>
    <dgm:pt modelId="{66FE5A0A-6740-4FA8-A913-BAB25D5C51FE}" type="parTrans" cxnId="{C23705DF-C4A7-4EE0-9D22-55819D969E71}">
      <dgm:prSet/>
      <dgm:spPr/>
      <dgm:t>
        <a:bodyPr/>
        <a:lstStyle/>
        <a:p>
          <a:endParaRPr lang="en-US"/>
        </a:p>
      </dgm:t>
    </dgm:pt>
    <dgm:pt modelId="{9E00672B-725E-43B4-94D8-03468B416DFE}" type="sibTrans" cxnId="{C23705DF-C4A7-4EE0-9D22-55819D969E71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5"/>
      <dgm:spPr/>
    </dgm:pt>
    <dgm:pt modelId="{88C3B4D0-57A0-407B-87F2-AD9BD85D4DE7}" type="pres">
      <dgm:prSet presAssocID="{7B62DEA7-9DCD-4B2E-9DC5-BE121C266AFD}" presName="conn" presStyleLbl="parChTrans1D2" presStyleIdx="0" presStyleCnt="1" custLinFactNeighborX="-73929" custLinFactNeighborY="7404"/>
      <dgm:spPr/>
    </dgm:pt>
    <dgm:pt modelId="{0C2817A7-AEAB-4CA5-83F7-47B02788855A}" type="pres">
      <dgm:prSet presAssocID="{7B62DEA7-9DCD-4B2E-9DC5-BE121C266AFD}" presName="extraNode" presStyleLbl="node1" presStyleIdx="0" presStyleCnt="5"/>
      <dgm:spPr/>
    </dgm:pt>
    <dgm:pt modelId="{2585EA8F-E3AC-4656-B2D3-4676B23D9E59}" type="pres">
      <dgm:prSet presAssocID="{7B62DEA7-9DCD-4B2E-9DC5-BE121C266AFD}" presName="dstNode" presStyleLbl="node1" presStyleIdx="0" presStyleCnt="5"/>
      <dgm:spPr/>
    </dgm:pt>
    <dgm:pt modelId="{F887C803-1A6D-4297-B616-77D883BCD07E}" type="pres">
      <dgm:prSet presAssocID="{41CDB9B8-E81E-41E7-AE89-8F6EDFC88D92}" presName="text_1" presStyleLbl="node1" presStyleIdx="0" presStyleCnt="5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5"/>
      <dgm:spPr>
        <a:solidFill>
          <a:schemeClr val="accent1"/>
        </a:solidFill>
      </dgm:spPr>
    </dgm:pt>
    <dgm:pt modelId="{5A5B7230-9C6A-41AB-875E-D01B86642BF8}" type="pres">
      <dgm:prSet presAssocID="{7CD3774E-33A9-44DA-B7A4-E1A1842211B0}" presName="text_2" presStyleLbl="node1" presStyleIdx="1" presStyleCnt="5">
        <dgm:presLayoutVars>
          <dgm:bulletEnabled val="1"/>
        </dgm:presLayoutVars>
      </dgm:prSet>
      <dgm:spPr/>
    </dgm:pt>
    <dgm:pt modelId="{820759C7-05FB-4E0C-A13D-A3BFFA2DB929}" type="pres">
      <dgm:prSet presAssocID="{7CD3774E-33A9-44DA-B7A4-E1A1842211B0}" presName="accent_2" presStyleCnt="0"/>
      <dgm:spPr/>
    </dgm:pt>
    <dgm:pt modelId="{D40864CE-BAF6-4617-AC46-757E4E8E1FB6}" type="pres">
      <dgm:prSet presAssocID="{7CD3774E-33A9-44DA-B7A4-E1A1842211B0}" presName="accentRepeatNode" presStyleLbl="solidFgAcc1" presStyleIdx="1" presStyleCnt="5"/>
      <dgm:spPr/>
    </dgm:pt>
    <dgm:pt modelId="{2B729C92-102D-4D27-A5BF-B3C8F98AD7A4}" type="pres">
      <dgm:prSet presAssocID="{C7D36F14-3606-4DD0-A8FF-48A1A2026C7D}" presName="text_3" presStyleLbl="node1" presStyleIdx="2" presStyleCnt="5">
        <dgm:presLayoutVars>
          <dgm:bulletEnabled val="1"/>
        </dgm:presLayoutVars>
      </dgm:prSet>
      <dgm:spPr/>
    </dgm:pt>
    <dgm:pt modelId="{257EC368-F470-400B-83F4-903139A3BA3D}" type="pres">
      <dgm:prSet presAssocID="{C7D36F14-3606-4DD0-A8FF-48A1A2026C7D}" presName="accent_3" presStyleCnt="0"/>
      <dgm:spPr/>
    </dgm:pt>
    <dgm:pt modelId="{CD362D66-2AA2-478C-AA23-F97A84090BA3}" type="pres">
      <dgm:prSet presAssocID="{C7D36F14-3606-4DD0-A8FF-48A1A2026C7D}" presName="accentRepeatNode" presStyleLbl="solidFgAcc1" presStyleIdx="2" presStyleCnt="5"/>
      <dgm:spPr/>
    </dgm:pt>
    <dgm:pt modelId="{B922DEF3-94FC-4121-AB6A-5931C857EF35}" type="pres">
      <dgm:prSet presAssocID="{913F0FA5-EB89-405C-91F2-DA3BF083BBF1}" presName="text_4" presStyleLbl="node1" presStyleIdx="3" presStyleCnt="5">
        <dgm:presLayoutVars>
          <dgm:bulletEnabled val="1"/>
        </dgm:presLayoutVars>
      </dgm:prSet>
      <dgm:spPr/>
    </dgm:pt>
    <dgm:pt modelId="{8675809A-0CE9-4239-8525-B4507762A6BB}" type="pres">
      <dgm:prSet presAssocID="{913F0FA5-EB89-405C-91F2-DA3BF083BBF1}" presName="accent_4" presStyleCnt="0"/>
      <dgm:spPr/>
    </dgm:pt>
    <dgm:pt modelId="{4743B991-FA04-45E2-82AF-40C0976870FC}" type="pres">
      <dgm:prSet presAssocID="{913F0FA5-EB89-405C-91F2-DA3BF083BBF1}" presName="accentRepeatNode" presStyleLbl="solidFgAcc1" presStyleIdx="3" presStyleCnt="5"/>
      <dgm:spPr/>
    </dgm:pt>
    <dgm:pt modelId="{519BD3D9-6ABB-477F-8F6A-3D325BF95ED4}" type="pres">
      <dgm:prSet presAssocID="{93103EF5-B042-4C58-9B93-C2644089E6E4}" presName="text_5" presStyleLbl="node1" presStyleIdx="4" presStyleCnt="5">
        <dgm:presLayoutVars>
          <dgm:bulletEnabled val="1"/>
        </dgm:presLayoutVars>
      </dgm:prSet>
      <dgm:spPr/>
    </dgm:pt>
    <dgm:pt modelId="{3378F14A-A9C5-431C-B710-EFE2C0AC4650}" type="pres">
      <dgm:prSet presAssocID="{93103EF5-B042-4C58-9B93-C2644089E6E4}" presName="accent_5" presStyleCnt="0"/>
      <dgm:spPr/>
    </dgm:pt>
    <dgm:pt modelId="{31812354-36F1-47B7-AD4D-DD65C9DE7E1F}" type="pres">
      <dgm:prSet presAssocID="{93103EF5-B042-4C58-9B93-C2644089E6E4}" presName="accentRepeatNode" presStyleLbl="solidFgAcc1" presStyleIdx="4" presStyleCnt="5"/>
      <dgm:spPr/>
    </dgm:pt>
  </dgm:ptLst>
  <dgm:cxnLst>
    <dgm:cxn modelId="{DB39671B-9D62-4E71-81C8-BBDCC37875D8}" type="presOf" srcId="{913F0FA5-EB89-405C-91F2-DA3BF083BBF1}" destId="{B922DEF3-94FC-4121-AB6A-5931C857EF35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4965350-48E1-4890-98D9-9231972C21CE}" type="presOf" srcId="{C7D36F14-3606-4DD0-A8FF-48A1A2026C7D}" destId="{2B729C92-102D-4D27-A5BF-B3C8F98AD7A4}" srcOrd="0" destOrd="0" presId="urn:microsoft.com/office/officeart/2008/layout/VerticalCurvedList"/>
    <dgm:cxn modelId="{B097C17A-8591-42A6-9350-8B775B796924}" srcId="{7B62DEA7-9DCD-4B2E-9DC5-BE121C266AFD}" destId="{913F0FA5-EB89-405C-91F2-DA3BF083BBF1}" srcOrd="3" destOrd="0" parTransId="{03CAB64F-1E20-4B7C-9055-EE1FBA2E5674}" sibTransId="{BC64B95C-048A-4B3F-8E78-62FC6E016C17}"/>
    <dgm:cxn modelId="{A1684081-309E-4DE9-BAAE-F1FAD48C2845}" srcId="{7B62DEA7-9DCD-4B2E-9DC5-BE121C266AFD}" destId="{7CD3774E-33A9-44DA-B7A4-E1A1842211B0}" srcOrd="1" destOrd="0" parTransId="{398EF9D0-5A6C-4E8F-AC4F-64E766A21992}" sibTransId="{863A94E4-A7F5-45A8-A17B-6C2B0765F302}"/>
    <dgm:cxn modelId="{2ABBE9B1-44FC-4CA5-B728-5844D2EB239C}" type="presOf" srcId="{93103EF5-B042-4C58-9B93-C2644089E6E4}" destId="{519BD3D9-6ABB-477F-8F6A-3D325BF95ED4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9A2EFCDA-20E3-4CE4-9CD3-D1A284271029}" type="presOf" srcId="{7CD3774E-33A9-44DA-B7A4-E1A1842211B0}" destId="{5A5B7230-9C6A-41AB-875E-D01B86642BF8}" srcOrd="0" destOrd="0" presId="urn:microsoft.com/office/officeart/2008/layout/VerticalCurvedList"/>
    <dgm:cxn modelId="{C23705DF-C4A7-4EE0-9D22-55819D969E71}" srcId="{7B62DEA7-9DCD-4B2E-9DC5-BE121C266AFD}" destId="{93103EF5-B042-4C58-9B93-C2644089E6E4}" srcOrd="4" destOrd="0" parTransId="{66FE5A0A-6740-4FA8-A913-BAB25D5C51FE}" sibTransId="{9E00672B-725E-43B4-94D8-03468B416DFE}"/>
    <dgm:cxn modelId="{FF73AFF5-B9C5-48E1-AB1B-19AE7DB23818}" srcId="{7B62DEA7-9DCD-4B2E-9DC5-BE121C266AFD}" destId="{C7D36F14-3606-4DD0-A8FF-48A1A2026C7D}" srcOrd="2" destOrd="0" parTransId="{41D856A2-30DE-46D5-8D9D-F19FC1AB41BD}" sibTransId="{758C2B94-3CB7-4630-B689-6BB1AF3182E7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B3F1AA81-D4C9-442C-89D0-530D52F158D7}" type="presParOf" srcId="{587B5E1D-0E75-4F44-854F-4E2FC93D13B0}" destId="{5A5B7230-9C6A-41AB-875E-D01B86642BF8}" srcOrd="3" destOrd="0" presId="urn:microsoft.com/office/officeart/2008/layout/VerticalCurvedList"/>
    <dgm:cxn modelId="{39B8D206-E360-4BD8-990C-420B061E51EA}" type="presParOf" srcId="{587B5E1D-0E75-4F44-854F-4E2FC93D13B0}" destId="{820759C7-05FB-4E0C-A13D-A3BFFA2DB929}" srcOrd="4" destOrd="0" presId="urn:microsoft.com/office/officeart/2008/layout/VerticalCurvedList"/>
    <dgm:cxn modelId="{289235EF-EDC8-4B0B-991E-EA4C81A5E993}" type="presParOf" srcId="{820759C7-05FB-4E0C-A13D-A3BFFA2DB929}" destId="{D40864CE-BAF6-4617-AC46-757E4E8E1FB6}" srcOrd="0" destOrd="0" presId="urn:microsoft.com/office/officeart/2008/layout/VerticalCurvedList"/>
    <dgm:cxn modelId="{EC684647-EFCF-4691-8F2D-0A8D4997C264}" type="presParOf" srcId="{587B5E1D-0E75-4F44-854F-4E2FC93D13B0}" destId="{2B729C92-102D-4D27-A5BF-B3C8F98AD7A4}" srcOrd="5" destOrd="0" presId="urn:microsoft.com/office/officeart/2008/layout/VerticalCurvedList"/>
    <dgm:cxn modelId="{21A94ADC-1AA2-425C-B294-D84A09C82B61}" type="presParOf" srcId="{587B5E1D-0E75-4F44-854F-4E2FC93D13B0}" destId="{257EC368-F470-400B-83F4-903139A3BA3D}" srcOrd="6" destOrd="0" presId="urn:microsoft.com/office/officeart/2008/layout/VerticalCurvedList"/>
    <dgm:cxn modelId="{3DF3143B-CD7D-484F-8CB5-8C96EA2EB4D5}" type="presParOf" srcId="{257EC368-F470-400B-83F4-903139A3BA3D}" destId="{CD362D66-2AA2-478C-AA23-F97A84090BA3}" srcOrd="0" destOrd="0" presId="urn:microsoft.com/office/officeart/2008/layout/VerticalCurvedList"/>
    <dgm:cxn modelId="{FC4C019C-E1A2-4A2C-BBAD-07E658D83B07}" type="presParOf" srcId="{587B5E1D-0E75-4F44-854F-4E2FC93D13B0}" destId="{B922DEF3-94FC-4121-AB6A-5931C857EF35}" srcOrd="7" destOrd="0" presId="urn:microsoft.com/office/officeart/2008/layout/VerticalCurvedList"/>
    <dgm:cxn modelId="{ECEC7A44-7434-4D98-8273-03090B447AB7}" type="presParOf" srcId="{587B5E1D-0E75-4F44-854F-4E2FC93D13B0}" destId="{8675809A-0CE9-4239-8525-B4507762A6BB}" srcOrd="8" destOrd="0" presId="urn:microsoft.com/office/officeart/2008/layout/VerticalCurvedList"/>
    <dgm:cxn modelId="{418C476E-7183-4504-914E-7439A23E0E75}" type="presParOf" srcId="{8675809A-0CE9-4239-8525-B4507762A6BB}" destId="{4743B991-FA04-45E2-82AF-40C0976870FC}" srcOrd="0" destOrd="0" presId="urn:microsoft.com/office/officeart/2008/layout/VerticalCurvedList"/>
    <dgm:cxn modelId="{DC85CBBE-C468-47B0-A7E2-8F26226FCD6E}" type="presParOf" srcId="{587B5E1D-0E75-4F44-854F-4E2FC93D13B0}" destId="{519BD3D9-6ABB-477F-8F6A-3D325BF95ED4}" srcOrd="9" destOrd="0" presId="urn:microsoft.com/office/officeart/2008/layout/VerticalCurvedList"/>
    <dgm:cxn modelId="{21B51715-2BC3-4AC4-8D21-4AEB804770D6}" type="presParOf" srcId="{587B5E1D-0E75-4F44-854F-4E2FC93D13B0}" destId="{3378F14A-A9C5-431C-B710-EFE2C0AC4650}" srcOrd="10" destOrd="0" presId="urn:microsoft.com/office/officeart/2008/layout/VerticalCurvedList"/>
    <dgm:cxn modelId="{34A0E870-BBED-44CD-B64D-0134A8615F73}" type="presParOf" srcId="{3378F14A-A9C5-431C-B710-EFE2C0AC4650}" destId="{31812354-36F1-47B7-AD4D-DD65C9DE7E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</a:t>
          </a:r>
          <a:r>
            <a:rPr lang="en-US" baseline="0" dirty="0">
              <a:solidFill>
                <a:schemeClr val="accent1"/>
              </a:solidFill>
            </a:rPr>
            <a:t> Collection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913F0FA5-EB89-405C-91F2-DA3BF083BB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Feature Engineering  </a:t>
          </a:r>
        </a:p>
      </dgm:t>
    </dgm:pt>
    <dgm:pt modelId="{03CAB64F-1E20-4B7C-9055-EE1FBA2E5674}" type="parTrans" cxnId="{B097C17A-8591-42A6-9350-8B775B796924}">
      <dgm:prSet/>
      <dgm:spPr/>
      <dgm:t>
        <a:bodyPr/>
        <a:lstStyle/>
        <a:p>
          <a:endParaRPr lang="en-US"/>
        </a:p>
      </dgm:t>
    </dgm:pt>
    <dgm:pt modelId="{BC64B95C-048A-4B3F-8E78-62FC6E016C17}" type="sibTrans" cxnId="{B097C17A-8591-42A6-9350-8B775B796924}">
      <dgm:prSet/>
      <dgm:spPr/>
      <dgm:t>
        <a:bodyPr/>
        <a:lstStyle/>
        <a:p>
          <a:endParaRPr lang="en-US"/>
        </a:p>
      </dgm:t>
    </dgm:pt>
    <dgm:pt modelId="{C7D36F14-3606-4DD0-A8FF-48A1A2026C7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 Cleaning </a:t>
          </a:r>
        </a:p>
      </dgm:t>
    </dgm:pt>
    <dgm:pt modelId="{41D856A2-30DE-46D5-8D9D-F19FC1AB41BD}" type="parTrans" cxnId="{FF73AFF5-B9C5-48E1-AB1B-19AE7DB23818}">
      <dgm:prSet/>
      <dgm:spPr/>
      <dgm:t>
        <a:bodyPr/>
        <a:lstStyle/>
        <a:p>
          <a:endParaRPr lang="en-US"/>
        </a:p>
      </dgm:t>
    </dgm:pt>
    <dgm:pt modelId="{758C2B94-3CB7-4630-B689-6BB1AF3182E7}" type="sibTrans" cxnId="{FF73AFF5-B9C5-48E1-AB1B-19AE7DB23818}">
      <dgm:prSet/>
      <dgm:spPr/>
      <dgm:t>
        <a:bodyPr/>
        <a:lstStyle/>
        <a:p>
          <a:endParaRPr lang="en-US"/>
        </a:p>
      </dgm:t>
    </dgm:pt>
    <dgm:pt modelId="{7CD3774E-33A9-44DA-B7A4-E1A1842211B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Exploratory Data Analysis</a:t>
          </a:r>
        </a:p>
      </dgm:t>
    </dgm:pt>
    <dgm:pt modelId="{398EF9D0-5A6C-4E8F-AC4F-64E766A21992}" type="parTrans" cxnId="{A1684081-309E-4DE9-BAAE-F1FAD48C2845}">
      <dgm:prSet/>
      <dgm:spPr/>
      <dgm:t>
        <a:bodyPr/>
        <a:lstStyle/>
        <a:p>
          <a:endParaRPr lang="en-US"/>
        </a:p>
      </dgm:t>
    </dgm:pt>
    <dgm:pt modelId="{863A94E4-A7F5-45A8-A17B-6C2B0765F302}" type="sibTrans" cxnId="{A1684081-309E-4DE9-BAAE-F1FAD48C2845}">
      <dgm:prSet/>
      <dgm:spPr/>
      <dgm:t>
        <a:bodyPr/>
        <a:lstStyle/>
        <a:p>
          <a:endParaRPr lang="en-US"/>
        </a:p>
      </dgm:t>
    </dgm:pt>
    <dgm:pt modelId="{93103EF5-B042-4C58-9B93-C2644089E6E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Model Training </a:t>
          </a:r>
          <a:endParaRPr lang="en-US" dirty="0"/>
        </a:p>
      </dgm:t>
    </dgm:pt>
    <dgm:pt modelId="{66FE5A0A-6740-4FA8-A913-BAB25D5C51FE}" type="parTrans" cxnId="{C23705DF-C4A7-4EE0-9D22-55819D969E71}">
      <dgm:prSet/>
      <dgm:spPr/>
      <dgm:t>
        <a:bodyPr/>
        <a:lstStyle/>
        <a:p>
          <a:endParaRPr lang="en-US"/>
        </a:p>
      </dgm:t>
    </dgm:pt>
    <dgm:pt modelId="{9E00672B-725E-43B4-94D8-03468B416DFE}" type="sibTrans" cxnId="{C23705DF-C4A7-4EE0-9D22-55819D969E71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5"/>
      <dgm:spPr/>
    </dgm:pt>
    <dgm:pt modelId="{88C3B4D0-57A0-407B-87F2-AD9BD85D4DE7}" type="pres">
      <dgm:prSet presAssocID="{7B62DEA7-9DCD-4B2E-9DC5-BE121C266AFD}" presName="conn" presStyleLbl="parChTrans1D2" presStyleIdx="0" presStyleCnt="1" custLinFactNeighborX="-73929" custLinFactNeighborY="7404"/>
      <dgm:spPr/>
    </dgm:pt>
    <dgm:pt modelId="{0C2817A7-AEAB-4CA5-83F7-47B02788855A}" type="pres">
      <dgm:prSet presAssocID="{7B62DEA7-9DCD-4B2E-9DC5-BE121C266AFD}" presName="extraNode" presStyleLbl="node1" presStyleIdx="0" presStyleCnt="5"/>
      <dgm:spPr/>
    </dgm:pt>
    <dgm:pt modelId="{2585EA8F-E3AC-4656-B2D3-4676B23D9E59}" type="pres">
      <dgm:prSet presAssocID="{7B62DEA7-9DCD-4B2E-9DC5-BE121C266AFD}" presName="dstNode" presStyleLbl="node1" presStyleIdx="0" presStyleCnt="5"/>
      <dgm:spPr/>
    </dgm:pt>
    <dgm:pt modelId="{F887C803-1A6D-4297-B616-77D883BCD07E}" type="pres">
      <dgm:prSet presAssocID="{41CDB9B8-E81E-41E7-AE89-8F6EDFC88D92}" presName="text_1" presStyleLbl="node1" presStyleIdx="0" presStyleCnt="5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5"/>
      <dgm:spPr>
        <a:solidFill>
          <a:schemeClr val="tx1"/>
        </a:solidFill>
      </dgm:spPr>
    </dgm:pt>
    <dgm:pt modelId="{5A5B7230-9C6A-41AB-875E-D01B86642BF8}" type="pres">
      <dgm:prSet presAssocID="{7CD3774E-33A9-44DA-B7A4-E1A1842211B0}" presName="text_2" presStyleLbl="node1" presStyleIdx="1" presStyleCnt="5">
        <dgm:presLayoutVars>
          <dgm:bulletEnabled val="1"/>
        </dgm:presLayoutVars>
      </dgm:prSet>
      <dgm:spPr/>
    </dgm:pt>
    <dgm:pt modelId="{820759C7-05FB-4E0C-A13D-A3BFFA2DB929}" type="pres">
      <dgm:prSet presAssocID="{7CD3774E-33A9-44DA-B7A4-E1A1842211B0}" presName="accent_2" presStyleCnt="0"/>
      <dgm:spPr/>
    </dgm:pt>
    <dgm:pt modelId="{D40864CE-BAF6-4617-AC46-757E4E8E1FB6}" type="pres">
      <dgm:prSet presAssocID="{7CD3774E-33A9-44DA-B7A4-E1A1842211B0}" presName="accentRepeatNode" presStyleLbl="solidFgAcc1" presStyleIdx="1" presStyleCnt="5"/>
      <dgm:spPr>
        <a:solidFill>
          <a:schemeClr val="accent1"/>
        </a:solidFill>
      </dgm:spPr>
    </dgm:pt>
    <dgm:pt modelId="{2B729C92-102D-4D27-A5BF-B3C8F98AD7A4}" type="pres">
      <dgm:prSet presAssocID="{C7D36F14-3606-4DD0-A8FF-48A1A2026C7D}" presName="text_3" presStyleLbl="node1" presStyleIdx="2" presStyleCnt="5">
        <dgm:presLayoutVars>
          <dgm:bulletEnabled val="1"/>
        </dgm:presLayoutVars>
      </dgm:prSet>
      <dgm:spPr/>
    </dgm:pt>
    <dgm:pt modelId="{257EC368-F470-400B-83F4-903139A3BA3D}" type="pres">
      <dgm:prSet presAssocID="{C7D36F14-3606-4DD0-A8FF-48A1A2026C7D}" presName="accent_3" presStyleCnt="0"/>
      <dgm:spPr/>
    </dgm:pt>
    <dgm:pt modelId="{CD362D66-2AA2-478C-AA23-F97A84090BA3}" type="pres">
      <dgm:prSet presAssocID="{C7D36F14-3606-4DD0-A8FF-48A1A2026C7D}" presName="accentRepeatNode" presStyleLbl="solidFgAcc1" presStyleIdx="2" presStyleCnt="5"/>
      <dgm:spPr/>
    </dgm:pt>
    <dgm:pt modelId="{B922DEF3-94FC-4121-AB6A-5931C857EF35}" type="pres">
      <dgm:prSet presAssocID="{913F0FA5-EB89-405C-91F2-DA3BF083BBF1}" presName="text_4" presStyleLbl="node1" presStyleIdx="3" presStyleCnt="5">
        <dgm:presLayoutVars>
          <dgm:bulletEnabled val="1"/>
        </dgm:presLayoutVars>
      </dgm:prSet>
      <dgm:spPr/>
    </dgm:pt>
    <dgm:pt modelId="{8675809A-0CE9-4239-8525-B4507762A6BB}" type="pres">
      <dgm:prSet presAssocID="{913F0FA5-EB89-405C-91F2-DA3BF083BBF1}" presName="accent_4" presStyleCnt="0"/>
      <dgm:spPr/>
    </dgm:pt>
    <dgm:pt modelId="{4743B991-FA04-45E2-82AF-40C0976870FC}" type="pres">
      <dgm:prSet presAssocID="{913F0FA5-EB89-405C-91F2-DA3BF083BBF1}" presName="accentRepeatNode" presStyleLbl="solidFgAcc1" presStyleIdx="3" presStyleCnt="5"/>
      <dgm:spPr/>
    </dgm:pt>
    <dgm:pt modelId="{519BD3D9-6ABB-477F-8F6A-3D325BF95ED4}" type="pres">
      <dgm:prSet presAssocID="{93103EF5-B042-4C58-9B93-C2644089E6E4}" presName="text_5" presStyleLbl="node1" presStyleIdx="4" presStyleCnt="5">
        <dgm:presLayoutVars>
          <dgm:bulletEnabled val="1"/>
        </dgm:presLayoutVars>
      </dgm:prSet>
      <dgm:spPr/>
    </dgm:pt>
    <dgm:pt modelId="{3378F14A-A9C5-431C-B710-EFE2C0AC4650}" type="pres">
      <dgm:prSet presAssocID="{93103EF5-B042-4C58-9B93-C2644089E6E4}" presName="accent_5" presStyleCnt="0"/>
      <dgm:spPr/>
    </dgm:pt>
    <dgm:pt modelId="{31812354-36F1-47B7-AD4D-DD65C9DE7E1F}" type="pres">
      <dgm:prSet presAssocID="{93103EF5-B042-4C58-9B93-C2644089E6E4}" presName="accentRepeatNode" presStyleLbl="solidFgAcc1" presStyleIdx="4" presStyleCnt="5"/>
      <dgm:spPr/>
    </dgm:pt>
  </dgm:ptLst>
  <dgm:cxnLst>
    <dgm:cxn modelId="{DB39671B-9D62-4E71-81C8-BBDCC37875D8}" type="presOf" srcId="{913F0FA5-EB89-405C-91F2-DA3BF083BBF1}" destId="{B922DEF3-94FC-4121-AB6A-5931C857EF35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4965350-48E1-4890-98D9-9231972C21CE}" type="presOf" srcId="{C7D36F14-3606-4DD0-A8FF-48A1A2026C7D}" destId="{2B729C92-102D-4D27-A5BF-B3C8F98AD7A4}" srcOrd="0" destOrd="0" presId="urn:microsoft.com/office/officeart/2008/layout/VerticalCurvedList"/>
    <dgm:cxn modelId="{B097C17A-8591-42A6-9350-8B775B796924}" srcId="{7B62DEA7-9DCD-4B2E-9DC5-BE121C266AFD}" destId="{913F0FA5-EB89-405C-91F2-DA3BF083BBF1}" srcOrd="3" destOrd="0" parTransId="{03CAB64F-1E20-4B7C-9055-EE1FBA2E5674}" sibTransId="{BC64B95C-048A-4B3F-8E78-62FC6E016C17}"/>
    <dgm:cxn modelId="{A1684081-309E-4DE9-BAAE-F1FAD48C2845}" srcId="{7B62DEA7-9DCD-4B2E-9DC5-BE121C266AFD}" destId="{7CD3774E-33A9-44DA-B7A4-E1A1842211B0}" srcOrd="1" destOrd="0" parTransId="{398EF9D0-5A6C-4E8F-AC4F-64E766A21992}" sibTransId="{863A94E4-A7F5-45A8-A17B-6C2B0765F302}"/>
    <dgm:cxn modelId="{2ABBE9B1-44FC-4CA5-B728-5844D2EB239C}" type="presOf" srcId="{93103EF5-B042-4C58-9B93-C2644089E6E4}" destId="{519BD3D9-6ABB-477F-8F6A-3D325BF95ED4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9A2EFCDA-20E3-4CE4-9CD3-D1A284271029}" type="presOf" srcId="{7CD3774E-33A9-44DA-B7A4-E1A1842211B0}" destId="{5A5B7230-9C6A-41AB-875E-D01B86642BF8}" srcOrd="0" destOrd="0" presId="urn:microsoft.com/office/officeart/2008/layout/VerticalCurvedList"/>
    <dgm:cxn modelId="{C23705DF-C4A7-4EE0-9D22-55819D969E71}" srcId="{7B62DEA7-9DCD-4B2E-9DC5-BE121C266AFD}" destId="{93103EF5-B042-4C58-9B93-C2644089E6E4}" srcOrd="4" destOrd="0" parTransId="{66FE5A0A-6740-4FA8-A913-BAB25D5C51FE}" sibTransId="{9E00672B-725E-43B4-94D8-03468B416DFE}"/>
    <dgm:cxn modelId="{FF73AFF5-B9C5-48E1-AB1B-19AE7DB23818}" srcId="{7B62DEA7-9DCD-4B2E-9DC5-BE121C266AFD}" destId="{C7D36F14-3606-4DD0-A8FF-48A1A2026C7D}" srcOrd="2" destOrd="0" parTransId="{41D856A2-30DE-46D5-8D9D-F19FC1AB41BD}" sibTransId="{758C2B94-3CB7-4630-B689-6BB1AF3182E7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B3F1AA81-D4C9-442C-89D0-530D52F158D7}" type="presParOf" srcId="{587B5E1D-0E75-4F44-854F-4E2FC93D13B0}" destId="{5A5B7230-9C6A-41AB-875E-D01B86642BF8}" srcOrd="3" destOrd="0" presId="urn:microsoft.com/office/officeart/2008/layout/VerticalCurvedList"/>
    <dgm:cxn modelId="{39B8D206-E360-4BD8-990C-420B061E51EA}" type="presParOf" srcId="{587B5E1D-0E75-4F44-854F-4E2FC93D13B0}" destId="{820759C7-05FB-4E0C-A13D-A3BFFA2DB929}" srcOrd="4" destOrd="0" presId="urn:microsoft.com/office/officeart/2008/layout/VerticalCurvedList"/>
    <dgm:cxn modelId="{289235EF-EDC8-4B0B-991E-EA4C81A5E993}" type="presParOf" srcId="{820759C7-05FB-4E0C-A13D-A3BFFA2DB929}" destId="{D40864CE-BAF6-4617-AC46-757E4E8E1FB6}" srcOrd="0" destOrd="0" presId="urn:microsoft.com/office/officeart/2008/layout/VerticalCurvedList"/>
    <dgm:cxn modelId="{EC684647-EFCF-4691-8F2D-0A8D4997C264}" type="presParOf" srcId="{587B5E1D-0E75-4F44-854F-4E2FC93D13B0}" destId="{2B729C92-102D-4D27-A5BF-B3C8F98AD7A4}" srcOrd="5" destOrd="0" presId="urn:microsoft.com/office/officeart/2008/layout/VerticalCurvedList"/>
    <dgm:cxn modelId="{21A94ADC-1AA2-425C-B294-D84A09C82B61}" type="presParOf" srcId="{587B5E1D-0E75-4F44-854F-4E2FC93D13B0}" destId="{257EC368-F470-400B-83F4-903139A3BA3D}" srcOrd="6" destOrd="0" presId="urn:microsoft.com/office/officeart/2008/layout/VerticalCurvedList"/>
    <dgm:cxn modelId="{3DF3143B-CD7D-484F-8CB5-8C96EA2EB4D5}" type="presParOf" srcId="{257EC368-F470-400B-83F4-903139A3BA3D}" destId="{CD362D66-2AA2-478C-AA23-F97A84090BA3}" srcOrd="0" destOrd="0" presId="urn:microsoft.com/office/officeart/2008/layout/VerticalCurvedList"/>
    <dgm:cxn modelId="{FC4C019C-E1A2-4A2C-BBAD-07E658D83B07}" type="presParOf" srcId="{587B5E1D-0E75-4F44-854F-4E2FC93D13B0}" destId="{B922DEF3-94FC-4121-AB6A-5931C857EF35}" srcOrd="7" destOrd="0" presId="urn:microsoft.com/office/officeart/2008/layout/VerticalCurvedList"/>
    <dgm:cxn modelId="{ECEC7A44-7434-4D98-8273-03090B447AB7}" type="presParOf" srcId="{587B5E1D-0E75-4F44-854F-4E2FC93D13B0}" destId="{8675809A-0CE9-4239-8525-B4507762A6BB}" srcOrd="8" destOrd="0" presId="urn:microsoft.com/office/officeart/2008/layout/VerticalCurvedList"/>
    <dgm:cxn modelId="{418C476E-7183-4504-914E-7439A23E0E75}" type="presParOf" srcId="{8675809A-0CE9-4239-8525-B4507762A6BB}" destId="{4743B991-FA04-45E2-82AF-40C0976870FC}" srcOrd="0" destOrd="0" presId="urn:microsoft.com/office/officeart/2008/layout/VerticalCurvedList"/>
    <dgm:cxn modelId="{DC85CBBE-C468-47B0-A7E2-8F26226FCD6E}" type="presParOf" srcId="{587B5E1D-0E75-4F44-854F-4E2FC93D13B0}" destId="{519BD3D9-6ABB-477F-8F6A-3D325BF95ED4}" srcOrd="9" destOrd="0" presId="urn:microsoft.com/office/officeart/2008/layout/VerticalCurvedList"/>
    <dgm:cxn modelId="{21B51715-2BC3-4AC4-8D21-4AEB804770D6}" type="presParOf" srcId="{587B5E1D-0E75-4F44-854F-4E2FC93D13B0}" destId="{3378F14A-A9C5-431C-B710-EFE2C0AC4650}" srcOrd="10" destOrd="0" presId="urn:microsoft.com/office/officeart/2008/layout/VerticalCurvedList"/>
    <dgm:cxn modelId="{34A0E870-BBED-44CD-B64D-0134A8615F73}" type="presParOf" srcId="{3378F14A-A9C5-431C-B710-EFE2C0AC4650}" destId="{31812354-36F1-47B7-AD4D-DD65C9DE7E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</a:t>
          </a:r>
          <a:r>
            <a:rPr lang="en-US" baseline="0" dirty="0">
              <a:solidFill>
                <a:schemeClr val="accent1"/>
              </a:solidFill>
            </a:rPr>
            <a:t> Collection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913F0FA5-EB89-405C-91F2-DA3BF083BB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Feature Engineering  </a:t>
          </a:r>
        </a:p>
      </dgm:t>
    </dgm:pt>
    <dgm:pt modelId="{03CAB64F-1E20-4B7C-9055-EE1FBA2E5674}" type="parTrans" cxnId="{B097C17A-8591-42A6-9350-8B775B796924}">
      <dgm:prSet/>
      <dgm:spPr/>
      <dgm:t>
        <a:bodyPr/>
        <a:lstStyle/>
        <a:p>
          <a:endParaRPr lang="en-US"/>
        </a:p>
      </dgm:t>
    </dgm:pt>
    <dgm:pt modelId="{BC64B95C-048A-4B3F-8E78-62FC6E016C17}" type="sibTrans" cxnId="{B097C17A-8591-42A6-9350-8B775B796924}">
      <dgm:prSet/>
      <dgm:spPr/>
      <dgm:t>
        <a:bodyPr/>
        <a:lstStyle/>
        <a:p>
          <a:endParaRPr lang="en-US"/>
        </a:p>
      </dgm:t>
    </dgm:pt>
    <dgm:pt modelId="{C7D36F14-3606-4DD0-A8FF-48A1A2026C7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 Cleaning </a:t>
          </a:r>
        </a:p>
      </dgm:t>
    </dgm:pt>
    <dgm:pt modelId="{41D856A2-30DE-46D5-8D9D-F19FC1AB41BD}" type="parTrans" cxnId="{FF73AFF5-B9C5-48E1-AB1B-19AE7DB23818}">
      <dgm:prSet/>
      <dgm:spPr/>
      <dgm:t>
        <a:bodyPr/>
        <a:lstStyle/>
        <a:p>
          <a:endParaRPr lang="en-US"/>
        </a:p>
      </dgm:t>
    </dgm:pt>
    <dgm:pt modelId="{758C2B94-3CB7-4630-B689-6BB1AF3182E7}" type="sibTrans" cxnId="{FF73AFF5-B9C5-48E1-AB1B-19AE7DB23818}">
      <dgm:prSet/>
      <dgm:spPr/>
      <dgm:t>
        <a:bodyPr/>
        <a:lstStyle/>
        <a:p>
          <a:endParaRPr lang="en-US"/>
        </a:p>
      </dgm:t>
    </dgm:pt>
    <dgm:pt modelId="{7CD3774E-33A9-44DA-B7A4-E1A1842211B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Exploratory Data Analysis</a:t>
          </a:r>
        </a:p>
      </dgm:t>
    </dgm:pt>
    <dgm:pt modelId="{398EF9D0-5A6C-4E8F-AC4F-64E766A21992}" type="parTrans" cxnId="{A1684081-309E-4DE9-BAAE-F1FAD48C2845}">
      <dgm:prSet/>
      <dgm:spPr/>
      <dgm:t>
        <a:bodyPr/>
        <a:lstStyle/>
        <a:p>
          <a:endParaRPr lang="en-US"/>
        </a:p>
      </dgm:t>
    </dgm:pt>
    <dgm:pt modelId="{863A94E4-A7F5-45A8-A17B-6C2B0765F302}" type="sibTrans" cxnId="{A1684081-309E-4DE9-BAAE-F1FAD48C2845}">
      <dgm:prSet/>
      <dgm:spPr/>
      <dgm:t>
        <a:bodyPr/>
        <a:lstStyle/>
        <a:p>
          <a:endParaRPr lang="en-US"/>
        </a:p>
      </dgm:t>
    </dgm:pt>
    <dgm:pt modelId="{93103EF5-B042-4C58-9B93-C2644089E6E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Model Training </a:t>
          </a:r>
          <a:endParaRPr lang="en-US" dirty="0"/>
        </a:p>
      </dgm:t>
    </dgm:pt>
    <dgm:pt modelId="{66FE5A0A-6740-4FA8-A913-BAB25D5C51FE}" type="parTrans" cxnId="{C23705DF-C4A7-4EE0-9D22-55819D969E71}">
      <dgm:prSet/>
      <dgm:spPr/>
      <dgm:t>
        <a:bodyPr/>
        <a:lstStyle/>
        <a:p>
          <a:endParaRPr lang="en-US"/>
        </a:p>
      </dgm:t>
    </dgm:pt>
    <dgm:pt modelId="{9E00672B-725E-43B4-94D8-03468B416DFE}" type="sibTrans" cxnId="{C23705DF-C4A7-4EE0-9D22-55819D969E71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5"/>
      <dgm:spPr/>
    </dgm:pt>
    <dgm:pt modelId="{88C3B4D0-57A0-407B-87F2-AD9BD85D4DE7}" type="pres">
      <dgm:prSet presAssocID="{7B62DEA7-9DCD-4B2E-9DC5-BE121C266AFD}" presName="conn" presStyleLbl="parChTrans1D2" presStyleIdx="0" presStyleCnt="1" custLinFactNeighborX="-73929" custLinFactNeighborY="7404"/>
      <dgm:spPr/>
    </dgm:pt>
    <dgm:pt modelId="{0C2817A7-AEAB-4CA5-83F7-47B02788855A}" type="pres">
      <dgm:prSet presAssocID="{7B62DEA7-9DCD-4B2E-9DC5-BE121C266AFD}" presName="extraNode" presStyleLbl="node1" presStyleIdx="0" presStyleCnt="5"/>
      <dgm:spPr/>
    </dgm:pt>
    <dgm:pt modelId="{2585EA8F-E3AC-4656-B2D3-4676B23D9E59}" type="pres">
      <dgm:prSet presAssocID="{7B62DEA7-9DCD-4B2E-9DC5-BE121C266AFD}" presName="dstNode" presStyleLbl="node1" presStyleIdx="0" presStyleCnt="5"/>
      <dgm:spPr/>
    </dgm:pt>
    <dgm:pt modelId="{F887C803-1A6D-4297-B616-77D883BCD07E}" type="pres">
      <dgm:prSet presAssocID="{41CDB9B8-E81E-41E7-AE89-8F6EDFC88D92}" presName="text_1" presStyleLbl="node1" presStyleIdx="0" presStyleCnt="5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5"/>
      <dgm:spPr>
        <a:solidFill>
          <a:schemeClr val="tx1"/>
        </a:solidFill>
      </dgm:spPr>
    </dgm:pt>
    <dgm:pt modelId="{5A5B7230-9C6A-41AB-875E-D01B86642BF8}" type="pres">
      <dgm:prSet presAssocID="{7CD3774E-33A9-44DA-B7A4-E1A1842211B0}" presName="text_2" presStyleLbl="node1" presStyleIdx="1" presStyleCnt="5">
        <dgm:presLayoutVars>
          <dgm:bulletEnabled val="1"/>
        </dgm:presLayoutVars>
      </dgm:prSet>
      <dgm:spPr/>
    </dgm:pt>
    <dgm:pt modelId="{820759C7-05FB-4E0C-A13D-A3BFFA2DB929}" type="pres">
      <dgm:prSet presAssocID="{7CD3774E-33A9-44DA-B7A4-E1A1842211B0}" presName="accent_2" presStyleCnt="0"/>
      <dgm:spPr/>
    </dgm:pt>
    <dgm:pt modelId="{D40864CE-BAF6-4617-AC46-757E4E8E1FB6}" type="pres">
      <dgm:prSet presAssocID="{7CD3774E-33A9-44DA-B7A4-E1A1842211B0}" presName="accentRepeatNode" presStyleLbl="solidFgAcc1" presStyleIdx="1" presStyleCnt="5"/>
      <dgm:spPr>
        <a:solidFill>
          <a:schemeClr val="tx1"/>
        </a:solidFill>
      </dgm:spPr>
    </dgm:pt>
    <dgm:pt modelId="{2B729C92-102D-4D27-A5BF-B3C8F98AD7A4}" type="pres">
      <dgm:prSet presAssocID="{C7D36F14-3606-4DD0-A8FF-48A1A2026C7D}" presName="text_3" presStyleLbl="node1" presStyleIdx="2" presStyleCnt="5">
        <dgm:presLayoutVars>
          <dgm:bulletEnabled val="1"/>
        </dgm:presLayoutVars>
      </dgm:prSet>
      <dgm:spPr/>
    </dgm:pt>
    <dgm:pt modelId="{257EC368-F470-400B-83F4-903139A3BA3D}" type="pres">
      <dgm:prSet presAssocID="{C7D36F14-3606-4DD0-A8FF-48A1A2026C7D}" presName="accent_3" presStyleCnt="0"/>
      <dgm:spPr/>
    </dgm:pt>
    <dgm:pt modelId="{CD362D66-2AA2-478C-AA23-F97A84090BA3}" type="pres">
      <dgm:prSet presAssocID="{C7D36F14-3606-4DD0-A8FF-48A1A2026C7D}" presName="accentRepeatNode" presStyleLbl="solidFgAcc1" presStyleIdx="2" presStyleCnt="5"/>
      <dgm:spPr>
        <a:solidFill>
          <a:schemeClr val="accent1"/>
        </a:solidFill>
      </dgm:spPr>
    </dgm:pt>
    <dgm:pt modelId="{B922DEF3-94FC-4121-AB6A-5931C857EF35}" type="pres">
      <dgm:prSet presAssocID="{913F0FA5-EB89-405C-91F2-DA3BF083BBF1}" presName="text_4" presStyleLbl="node1" presStyleIdx="3" presStyleCnt="5">
        <dgm:presLayoutVars>
          <dgm:bulletEnabled val="1"/>
        </dgm:presLayoutVars>
      </dgm:prSet>
      <dgm:spPr/>
    </dgm:pt>
    <dgm:pt modelId="{8675809A-0CE9-4239-8525-B4507762A6BB}" type="pres">
      <dgm:prSet presAssocID="{913F0FA5-EB89-405C-91F2-DA3BF083BBF1}" presName="accent_4" presStyleCnt="0"/>
      <dgm:spPr/>
    </dgm:pt>
    <dgm:pt modelId="{4743B991-FA04-45E2-82AF-40C0976870FC}" type="pres">
      <dgm:prSet presAssocID="{913F0FA5-EB89-405C-91F2-DA3BF083BBF1}" presName="accentRepeatNode" presStyleLbl="solidFgAcc1" presStyleIdx="3" presStyleCnt="5"/>
      <dgm:spPr/>
    </dgm:pt>
    <dgm:pt modelId="{519BD3D9-6ABB-477F-8F6A-3D325BF95ED4}" type="pres">
      <dgm:prSet presAssocID="{93103EF5-B042-4C58-9B93-C2644089E6E4}" presName="text_5" presStyleLbl="node1" presStyleIdx="4" presStyleCnt="5">
        <dgm:presLayoutVars>
          <dgm:bulletEnabled val="1"/>
        </dgm:presLayoutVars>
      </dgm:prSet>
      <dgm:spPr/>
    </dgm:pt>
    <dgm:pt modelId="{3378F14A-A9C5-431C-B710-EFE2C0AC4650}" type="pres">
      <dgm:prSet presAssocID="{93103EF5-B042-4C58-9B93-C2644089E6E4}" presName="accent_5" presStyleCnt="0"/>
      <dgm:spPr/>
    </dgm:pt>
    <dgm:pt modelId="{31812354-36F1-47B7-AD4D-DD65C9DE7E1F}" type="pres">
      <dgm:prSet presAssocID="{93103EF5-B042-4C58-9B93-C2644089E6E4}" presName="accentRepeatNode" presStyleLbl="solidFgAcc1" presStyleIdx="4" presStyleCnt="5"/>
      <dgm:spPr/>
    </dgm:pt>
  </dgm:ptLst>
  <dgm:cxnLst>
    <dgm:cxn modelId="{DB39671B-9D62-4E71-81C8-BBDCC37875D8}" type="presOf" srcId="{913F0FA5-EB89-405C-91F2-DA3BF083BBF1}" destId="{B922DEF3-94FC-4121-AB6A-5931C857EF35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4965350-48E1-4890-98D9-9231972C21CE}" type="presOf" srcId="{C7D36F14-3606-4DD0-A8FF-48A1A2026C7D}" destId="{2B729C92-102D-4D27-A5BF-B3C8F98AD7A4}" srcOrd="0" destOrd="0" presId="urn:microsoft.com/office/officeart/2008/layout/VerticalCurvedList"/>
    <dgm:cxn modelId="{B097C17A-8591-42A6-9350-8B775B796924}" srcId="{7B62DEA7-9DCD-4B2E-9DC5-BE121C266AFD}" destId="{913F0FA5-EB89-405C-91F2-DA3BF083BBF1}" srcOrd="3" destOrd="0" parTransId="{03CAB64F-1E20-4B7C-9055-EE1FBA2E5674}" sibTransId="{BC64B95C-048A-4B3F-8E78-62FC6E016C17}"/>
    <dgm:cxn modelId="{A1684081-309E-4DE9-BAAE-F1FAD48C2845}" srcId="{7B62DEA7-9DCD-4B2E-9DC5-BE121C266AFD}" destId="{7CD3774E-33A9-44DA-B7A4-E1A1842211B0}" srcOrd="1" destOrd="0" parTransId="{398EF9D0-5A6C-4E8F-AC4F-64E766A21992}" sibTransId="{863A94E4-A7F5-45A8-A17B-6C2B0765F302}"/>
    <dgm:cxn modelId="{2ABBE9B1-44FC-4CA5-B728-5844D2EB239C}" type="presOf" srcId="{93103EF5-B042-4C58-9B93-C2644089E6E4}" destId="{519BD3D9-6ABB-477F-8F6A-3D325BF95ED4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9A2EFCDA-20E3-4CE4-9CD3-D1A284271029}" type="presOf" srcId="{7CD3774E-33A9-44DA-B7A4-E1A1842211B0}" destId="{5A5B7230-9C6A-41AB-875E-D01B86642BF8}" srcOrd="0" destOrd="0" presId="urn:microsoft.com/office/officeart/2008/layout/VerticalCurvedList"/>
    <dgm:cxn modelId="{C23705DF-C4A7-4EE0-9D22-55819D969E71}" srcId="{7B62DEA7-9DCD-4B2E-9DC5-BE121C266AFD}" destId="{93103EF5-B042-4C58-9B93-C2644089E6E4}" srcOrd="4" destOrd="0" parTransId="{66FE5A0A-6740-4FA8-A913-BAB25D5C51FE}" sibTransId="{9E00672B-725E-43B4-94D8-03468B416DFE}"/>
    <dgm:cxn modelId="{FF73AFF5-B9C5-48E1-AB1B-19AE7DB23818}" srcId="{7B62DEA7-9DCD-4B2E-9DC5-BE121C266AFD}" destId="{C7D36F14-3606-4DD0-A8FF-48A1A2026C7D}" srcOrd="2" destOrd="0" parTransId="{41D856A2-30DE-46D5-8D9D-F19FC1AB41BD}" sibTransId="{758C2B94-3CB7-4630-B689-6BB1AF3182E7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B3F1AA81-D4C9-442C-89D0-530D52F158D7}" type="presParOf" srcId="{587B5E1D-0E75-4F44-854F-4E2FC93D13B0}" destId="{5A5B7230-9C6A-41AB-875E-D01B86642BF8}" srcOrd="3" destOrd="0" presId="urn:microsoft.com/office/officeart/2008/layout/VerticalCurvedList"/>
    <dgm:cxn modelId="{39B8D206-E360-4BD8-990C-420B061E51EA}" type="presParOf" srcId="{587B5E1D-0E75-4F44-854F-4E2FC93D13B0}" destId="{820759C7-05FB-4E0C-A13D-A3BFFA2DB929}" srcOrd="4" destOrd="0" presId="urn:microsoft.com/office/officeart/2008/layout/VerticalCurvedList"/>
    <dgm:cxn modelId="{289235EF-EDC8-4B0B-991E-EA4C81A5E993}" type="presParOf" srcId="{820759C7-05FB-4E0C-A13D-A3BFFA2DB929}" destId="{D40864CE-BAF6-4617-AC46-757E4E8E1FB6}" srcOrd="0" destOrd="0" presId="urn:microsoft.com/office/officeart/2008/layout/VerticalCurvedList"/>
    <dgm:cxn modelId="{EC684647-EFCF-4691-8F2D-0A8D4997C264}" type="presParOf" srcId="{587B5E1D-0E75-4F44-854F-4E2FC93D13B0}" destId="{2B729C92-102D-4D27-A5BF-B3C8F98AD7A4}" srcOrd="5" destOrd="0" presId="urn:microsoft.com/office/officeart/2008/layout/VerticalCurvedList"/>
    <dgm:cxn modelId="{21A94ADC-1AA2-425C-B294-D84A09C82B61}" type="presParOf" srcId="{587B5E1D-0E75-4F44-854F-4E2FC93D13B0}" destId="{257EC368-F470-400B-83F4-903139A3BA3D}" srcOrd="6" destOrd="0" presId="urn:microsoft.com/office/officeart/2008/layout/VerticalCurvedList"/>
    <dgm:cxn modelId="{3DF3143B-CD7D-484F-8CB5-8C96EA2EB4D5}" type="presParOf" srcId="{257EC368-F470-400B-83F4-903139A3BA3D}" destId="{CD362D66-2AA2-478C-AA23-F97A84090BA3}" srcOrd="0" destOrd="0" presId="urn:microsoft.com/office/officeart/2008/layout/VerticalCurvedList"/>
    <dgm:cxn modelId="{FC4C019C-E1A2-4A2C-BBAD-07E658D83B07}" type="presParOf" srcId="{587B5E1D-0E75-4F44-854F-4E2FC93D13B0}" destId="{B922DEF3-94FC-4121-AB6A-5931C857EF35}" srcOrd="7" destOrd="0" presId="urn:microsoft.com/office/officeart/2008/layout/VerticalCurvedList"/>
    <dgm:cxn modelId="{ECEC7A44-7434-4D98-8273-03090B447AB7}" type="presParOf" srcId="{587B5E1D-0E75-4F44-854F-4E2FC93D13B0}" destId="{8675809A-0CE9-4239-8525-B4507762A6BB}" srcOrd="8" destOrd="0" presId="urn:microsoft.com/office/officeart/2008/layout/VerticalCurvedList"/>
    <dgm:cxn modelId="{418C476E-7183-4504-914E-7439A23E0E75}" type="presParOf" srcId="{8675809A-0CE9-4239-8525-B4507762A6BB}" destId="{4743B991-FA04-45E2-82AF-40C0976870FC}" srcOrd="0" destOrd="0" presId="urn:microsoft.com/office/officeart/2008/layout/VerticalCurvedList"/>
    <dgm:cxn modelId="{DC85CBBE-C468-47B0-A7E2-8F26226FCD6E}" type="presParOf" srcId="{587B5E1D-0E75-4F44-854F-4E2FC93D13B0}" destId="{519BD3D9-6ABB-477F-8F6A-3D325BF95ED4}" srcOrd="9" destOrd="0" presId="urn:microsoft.com/office/officeart/2008/layout/VerticalCurvedList"/>
    <dgm:cxn modelId="{21B51715-2BC3-4AC4-8D21-4AEB804770D6}" type="presParOf" srcId="{587B5E1D-0E75-4F44-854F-4E2FC93D13B0}" destId="{3378F14A-A9C5-431C-B710-EFE2C0AC4650}" srcOrd="10" destOrd="0" presId="urn:microsoft.com/office/officeart/2008/layout/VerticalCurvedList"/>
    <dgm:cxn modelId="{34A0E870-BBED-44CD-B64D-0134A8615F73}" type="presParOf" srcId="{3378F14A-A9C5-431C-B710-EFE2C0AC4650}" destId="{31812354-36F1-47B7-AD4D-DD65C9DE7E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</a:t>
          </a:r>
          <a:r>
            <a:rPr lang="en-US" baseline="0" dirty="0">
              <a:solidFill>
                <a:schemeClr val="accent1"/>
              </a:solidFill>
            </a:rPr>
            <a:t> Collection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913F0FA5-EB89-405C-91F2-DA3BF083BB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Feature Engineering  </a:t>
          </a:r>
        </a:p>
      </dgm:t>
    </dgm:pt>
    <dgm:pt modelId="{03CAB64F-1E20-4B7C-9055-EE1FBA2E5674}" type="parTrans" cxnId="{B097C17A-8591-42A6-9350-8B775B796924}">
      <dgm:prSet/>
      <dgm:spPr/>
      <dgm:t>
        <a:bodyPr/>
        <a:lstStyle/>
        <a:p>
          <a:endParaRPr lang="en-US"/>
        </a:p>
      </dgm:t>
    </dgm:pt>
    <dgm:pt modelId="{BC64B95C-048A-4B3F-8E78-62FC6E016C17}" type="sibTrans" cxnId="{B097C17A-8591-42A6-9350-8B775B796924}">
      <dgm:prSet/>
      <dgm:spPr/>
      <dgm:t>
        <a:bodyPr/>
        <a:lstStyle/>
        <a:p>
          <a:endParaRPr lang="en-US"/>
        </a:p>
      </dgm:t>
    </dgm:pt>
    <dgm:pt modelId="{C7D36F14-3606-4DD0-A8FF-48A1A2026C7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 Cleaning </a:t>
          </a:r>
        </a:p>
      </dgm:t>
    </dgm:pt>
    <dgm:pt modelId="{41D856A2-30DE-46D5-8D9D-F19FC1AB41BD}" type="parTrans" cxnId="{FF73AFF5-B9C5-48E1-AB1B-19AE7DB23818}">
      <dgm:prSet/>
      <dgm:spPr/>
      <dgm:t>
        <a:bodyPr/>
        <a:lstStyle/>
        <a:p>
          <a:endParaRPr lang="en-US"/>
        </a:p>
      </dgm:t>
    </dgm:pt>
    <dgm:pt modelId="{758C2B94-3CB7-4630-B689-6BB1AF3182E7}" type="sibTrans" cxnId="{FF73AFF5-B9C5-48E1-AB1B-19AE7DB23818}">
      <dgm:prSet/>
      <dgm:spPr/>
      <dgm:t>
        <a:bodyPr/>
        <a:lstStyle/>
        <a:p>
          <a:endParaRPr lang="en-US"/>
        </a:p>
      </dgm:t>
    </dgm:pt>
    <dgm:pt modelId="{7CD3774E-33A9-44DA-B7A4-E1A1842211B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Exploratory Data Analysis</a:t>
          </a:r>
        </a:p>
      </dgm:t>
    </dgm:pt>
    <dgm:pt modelId="{398EF9D0-5A6C-4E8F-AC4F-64E766A21992}" type="parTrans" cxnId="{A1684081-309E-4DE9-BAAE-F1FAD48C2845}">
      <dgm:prSet/>
      <dgm:spPr/>
      <dgm:t>
        <a:bodyPr/>
        <a:lstStyle/>
        <a:p>
          <a:endParaRPr lang="en-US"/>
        </a:p>
      </dgm:t>
    </dgm:pt>
    <dgm:pt modelId="{863A94E4-A7F5-45A8-A17B-6C2B0765F302}" type="sibTrans" cxnId="{A1684081-309E-4DE9-BAAE-F1FAD48C2845}">
      <dgm:prSet/>
      <dgm:spPr/>
      <dgm:t>
        <a:bodyPr/>
        <a:lstStyle/>
        <a:p>
          <a:endParaRPr lang="en-US"/>
        </a:p>
      </dgm:t>
    </dgm:pt>
    <dgm:pt modelId="{93103EF5-B042-4C58-9B93-C2644089E6E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Model Training </a:t>
          </a:r>
          <a:endParaRPr lang="en-US" dirty="0"/>
        </a:p>
      </dgm:t>
    </dgm:pt>
    <dgm:pt modelId="{66FE5A0A-6740-4FA8-A913-BAB25D5C51FE}" type="parTrans" cxnId="{C23705DF-C4A7-4EE0-9D22-55819D969E71}">
      <dgm:prSet/>
      <dgm:spPr/>
      <dgm:t>
        <a:bodyPr/>
        <a:lstStyle/>
        <a:p>
          <a:endParaRPr lang="en-US"/>
        </a:p>
      </dgm:t>
    </dgm:pt>
    <dgm:pt modelId="{9E00672B-725E-43B4-94D8-03468B416DFE}" type="sibTrans" cxnId="{C23705DF-C4A7-4EE0-9D22-55819D969E71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5"/>
      <dgm:spPr/>
    </dgm:pt>
    <dgm:pt modelId="{88C3B4D0-57A0-407B-87F2-AD9BD85D4DE7}" type="pres">
      <dgm:prSet presAssocID="{7B62DEA7-9DCD-4B2E-9DC5-BE121C266AFD}" presName="conn" presStyleLbl="parChTrans1D2" presStyleIdx="0" presStyleCnt="1" custLinFactNeighborX="-73929" custLinFactNeighborY="7404"/>
      <dgm:spPr/>
    </dgm:pt>
    <dgm:pt modelId="{0C2817A7-AEAB-4CA5-83F7-47B02788855A}" type="pres">
      <dgm:prSet presAssocID="{7B62DEA7-9DCD-4B2E-9DC5-BE121C266AFD}" presName="extraNode" presStyleLbl="node1" presStyleIdx="0" presStyleCnt="5"/>
      <dgm:spPr/>
    </dgm:pt>
    <dgm:pt modelId="{2585EA8F-E3AC-4656-B2D3-4676B23D9E59}" type="pres">
      <dgm:prSet presAssocID="{7B62DEA7-9DCD-4B2E-9DC5-BE121C266AFD}" presName="dstNode" presStyleLbl="node1" presStyleIdx="0" presStyleCnt="5"/>
      <dgm:spPr/>
    </dgm:pt>
    <dgm:pt modelId="{F887C803-1A6D-4297-B616-77D883BCD07E}" type="pres">
      <dgm:prSet presAssocID="{41CDB9B8-E81E-41E7-AE89-8F6EDFC88D92}" presName="text_1" presStyleLbl="node1" presStyleIdx="0" presStyleCnt="5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5"/>
      <dgm:spPr>
        <a:solidFill>
          <a:schemeClr val="tx1"/>
        </a:solidFill>
      </dgm:spPr>
    </dgm:pt>
    <dgm:pt modelId="{5A5B7230-9C6A-41AB-875E-D01B86642BF8}" type="pres">
      <dgm:prSet presAssocID="{7CD3774E-33A9-44DA-B7A4-E1A1842211B0}" presName="text_2" presStyleLbl="node1" presStyleIdx="1" presStyleCnt="5">
        <dgm:presLayoutVars>
          <dgm:bulletEnabled val="1"/>
        </dgm:presLayoutVars>
      </dgm:prSet>
      <dgm:spPr/>
    </dgm:pt>
    <dgm:pt modelId="{820759C7-05FB-4E0C-A13D-A3BFFA2DB929}" type="pres">
      <dgm:prSet presAssocID="{7CD3774E-33A9-44DA-B7A4-E1A1842211B0}" presName="accent_2" presStyleCnt="0"/>
      <dgm:spPr/>
    </dgm:pt>
    <dgm:pt modelId="{D40864CE-BAF6-4617-AC46-757E4E8E1FB6}" type="pres">
      <dgm:prSet presAssocID="{7CD3774E-33A9-44DA-B7A4-E1A1842211B0}" presName="accentRepeatNode" presStyleLbl="solidFgAcc1" presStyleIdx="1" presStyleCnt="5"/>
      <dgm:spPr>
        <a:solidFill>
          <a:schemeClr val="tx1"/>
        </a:solidFill>
      </dgm:spPr>
    </dgm:pt>
    <dgm:pt modelId="{2B729C92-102D-4D27-A5BF-B3C8F98AD7A4}" type="pres">
      <dgm:prSet presAssocID="{C7D36F14-3606-4DD0-A8FF-48A1A2026C7D}" presName="text_3" presStyleLbl="node1" presStyleIdx="2" presStyleCnt="5">
        <dgm:presLayoutVars>
          <dgm:bulletEnabled val="1"/>
        </dgm:presLayoutVars>
      </dgm:prSet>
      <dgm:spPr/>
    </dgm:pt>
    <dgm:pt modelId="{257EC368-F470-400B-83F4-903139A3BA3D}" type="pres">
      <dgm:prSet presAssocID="{C7D36F14-3606-4DD0-A8FF-48A1A2026C7D}" presName="accent_3" presStyleCnt="0"/>
      <dgm:spPr/>
    </dgm:pt>
    <dgm:pt modelId="{CD362D66-2AA2-478C-AA23-F97A84090BA3}" type="pres">
      <dgm:prSet presAssocID="{C7D36F14-3606-4DD0-A8FF-48A1A2026C7D}" presName="accentRepeatNode" presStyleLbl="solidFgAcc1" presStyleIdx="2" presStyleCnt="5"/>
      <dgm:spPr>
        <a:solidFill>
          <a:schemeClr val="tx1"/>
        </a:solidFill>
      </dgm:spPr>
    </dgm:pt>
    <dgm:pt modelId="{B922DEF3-94FC-4121-AB6A-5931C857EF35}" type="pres">
      <dgm:prSet presAssocID="{913F0FA5-EB89-405C-91F2-DA3BF083BBF1}" presName="text_4" presStyleLbl="node1" presStyleIdx="3" presStyleCnt="5">
        <dgm:presLayoutVars>
          <dgm:bulletEnabled val="1"/>
        </dgm:presLayoutVars>
      </dgm:prSet>
      <dgm:spPr/>
    </dgm:pt>
    <dgm:pt modelId="{8675809A-0CE9-4239-8525-B4507762A6BB}" type="pres">
      <dgm:prSet presAssocID="{913F0FA5-EB89-405C-91F2-DA3BF083BBF1}" presName="accent_4" presStyleCnt="0"/>
      <dgm:spPr/>
    </dgm:pt>
    <dgm:pt modelId="{4743B991-FA04-45E2-82AF-40C0976870FC}" type="pres">
      <dgm:prSet presAssocID="{913F0FA5-EB89-405C-91F2-DA3BF083BBF1}" presName="accentRepeatNode" presStyleLbl="solidFgAcc1" presStyleIdx="3" presStyleCnt="5"/>
      <dgm:spPr>
        <a:solidFill>
          <a:schemeClr val="accent1"/>
        </a:solidFill>
      </dgm:spPr>
    </dgm:pt>
    <dgm:pt modelId="{519BD3D9-6ABB-477F-8F6A-3D325BF95ED4}" type="pres">
      <dgm:prSet presAssocID="{93103EF5-B042-4C58-9B93-C2644089E6E4}" presName="text_5" presStyleLbl="node1" presStyleIdx="4" presStyleCnt="5">
        <dgm:presLayoutVars>
          <dgm:bulletEnabled val="1"/>
        </dgm:presLayoutVars>
      </dgm:prSet>
      <dgm:spPr/>
    </dgm:pt>
    <dgm:pt modelId="{3378F14A-A9C5-431C-B710-EFE2C0AC4650}" type="pres">
      <dgm:prSet presAssocID="{93103EF5-B042-4C58-9B93-C2644089E6E4}" presName="accent_5" presStyleCnt="0"/>
      <dgm:spPr/>
    </dgm:pt>
    <dgm:pt modelId="{31812354-36F1-47B7-AD4D-DD65C9DE7E1F}" type="pres">
      <dgm:prSet presAssocID="{93103EF5-B042-4C58-9B93-C2644089E6E4}" presName="accentRepeatNode" presStyleLbl="solidFgAcc1" presStyleIdx="4" presStyleCnt="5"/>
      <dgm:spPr/>
    </dgm:pt>
  </dgm:ptLst>
  <dgm:cxnLst>
    <dgm:cxn modelId="{DB39671B-9D62-4E71-81C8-BBDCC37875D8}" type="presOf" srcId="{913F0FA5-EB89-405C-91F2-DA3BF083BBF1}" destId="{B922DEF3-94FC-4121-AB6A-5931C857EF35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4965350-48E1-4890-98D9-9231972C21CE}" type="presOf" srcId="{C7D36F14-3606-4DD0-A8FF-48A1A2026C7D}" destId="{2B729C92-102D-4D27-A5BF-B3C8F98AD7A4}" srcOrd="0" destOrd="0" presId="urn:microsoft.com/office/officeart/2008/layout/VerticalCurvedList"/>
    <dgm:cxn modelId="{B097C17A-8591-42A6-9350-8B775B796924}" srcId="{7B62DEA7-9DCD-4B2E-9DC5-BE121C266AFD}" destId="{913F0FA5-EB89-405C-91F2-DA3BF083BBF1}" srcOrd="3" destOrd="0" parTransId="{03CAB64F-1E20-4B7C-9055-EE1FBA2E5674}" sibTransId="{BC64B95C-048A-4B3F-8E78-62FC6E016C17}"/>
    <dgm:cxn modelId="{A1684081-309E-4DE9-BAAE-F1FAD48C2845}" srcId="{7B62DEA7-9DCD-4B2E-9DC5-BE121C266AFD}" destId="{7CD3774E-33A9-44DA-B7A4-E1A1842211B0}" srcOrd="1" destOrd="0" parTransId="{398EF9D0-5A6C-4E8F-AC4F-64E766A21992}" sibTransId="{863A94E4-A7F5-45A8-A17B-6C2B0765F302}"/>
    <dgm:cxn modelId="{2ABBE9B1-44FC-4CA5-B728-5844D2EB239C}" type="presOf" srcId="{93103EF5-B042-4C58-9B93-C2644089E6E4}" destId="{519BD3D9-6ABB-477F-8F6A-3D325BF95ED4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9A2EFCDA-20E3-4CE4-9CD3-D1A284271029}" type="presOf" srcId="{7CD3774E-33A9-44DA-B7A4-E1A1842211B0}" destId="{5A5B7230-9C6A-41AB-875E-D01B86642BF8}" srcOrd="0" destOrd="0" presId="urn:microsoft.com/office/officeart/2008/layout/VerticalCurvedList"/>
    <dgm:cxn modelId="{C23705DF-C4A7-4EE0-9D22-55819D969E71}" srcId="{7B62DEA7-9DCD-4B2E-9DC5-BE121C266AFD}" destId="{93103EF5-B042-4C58-9B93-C2644089E6E4}" srcOrd="4" destOrd="0" parTransId="{66FE5A0A-6740-4FA8-A913-BAB25D5C51FE}" sibTransId="{9E00672B-725E-43B4-94D8-03468B416DFE}"/>
    <dgm:cxn modelId="{FF73AFF5-B9C5-48E1-AB1B-19AE7DB23818}" srcId="{7B62DEA7-9DCD-4B2E-9DC5-BE121C266AFD}" destId="{C7D36F14-3606-4DD0-A8FF-48A1A2026C7D}" srcOrd="2" destOrd="0" parTransId="{41D856A2-30DE-46D5-8D9D-F19FC1AB41BD}" sibTransId="{758C2B94-3CB7-4630-B689-6BB1AF3182E7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B3F1AA81-D4C9-442C-89D0-530D52F158D7}" type="presParOf" srcId="{587B5E1D-0E75-4F44-854F-4E2FC93D13B0}" destId="{5A5B7230-9C6A-41AB-875E-D01B86642BF8}" srcOrd="3" destOrd="0" presId="urn:microsoft.com/office/officeart/2008/layout/VerticalCurvedList"/>
    <dgm:cxn modelId="{39B8D206-E360-4BD8-990C-420B061E51EA}" type="presParOf" srcId="{587B5E1D-0E75-4F44-854F-4E2FC93D13B0}" destId="{820759C7-05FB-4E0C-A13D-A3BFFA2DB929}" srcOrd="4" destOrd="0" presId="urn:microsoft.com/office/officeart/2008/layout/VerticalCurvedList"/>
    <dgm:cxn modelId="{289235EF-EDC8-4B0B-991E-EA4C81A5E993}" type="presParOf" srcId="{820759C7-05FB-4E0C-A13D-A3BFFA2DB929}" destId="{D40864CE-BAF6-4617-AC46-757E4E8E1FB6}" srcOrd="0" destOrd="0" presId="urn:microsoft.com/office/officeart/2008/layout/VerticalCurvedList"/>
    <dgm:cxn modelId="{EC684647-EFCF-4691-8F2D-0A8D4997C264}" type="presParOf" srcId="{587B5E1D-0E75-4F44-854F-4E2FC93D13B0}" destId="{2B729C92-102D-4D27-A5BF-B3C8F98AD7A4}" srcOrd="5" destOrd="0" presId="urn:microsoft.com/office/officeart/2008/layout/VerticalCurvedList"/>
    <dgm:cxn modelId="{21A94ADC-1AA2-425C-B294-D84A09C82B61}" type="presParOf" srcId="{587B5E1D-0E75-4F44-854F-4E2FC93D13B0}" destId="{257EC368-F470-400B-83F4-903139A3BA3D}" srcOrd="6" destOrd="0" presId="urn:microsoft.com/office/officeart/2008/layout/VerticalCurvedList"/>
    <dgm:cxn modelId="{3DF3143B-CD7D-484F-8CB5-8C96EA2EB4D5}" type="presParOf" srcId="{257EC368-F470-400B-83F4-903139A3BA3D}" destId="{CD362D66-2AA2-478C-AA23-F97A84090BA3}" srcOrd="0" destOrd="0" presId="urn:microsoft.com/office/officeart/2008/layout/VerticalCurvedList"/>
    <dgm:cxn modelId="{FC4C019C-E1A2-4A2C-BBAD-07E658D83B07}" type="presParOf" srcId="{587B5E1D-0E75-4F44-854F-4E2FC93D13B0}" destId="{B922DEF3-94FC-4121-AB6A-5931C857EF35}" srcOrd="7" destOrd="0" presId="urn:microsoft.com/office/officeart/2008/layout/VerticalCurvedList"/>
    <dgm:cxn modelId="{ECEC7A44-7434-4D98-8273-03090B447AB7}" type="presParOf" srcId="{587B5E1D-0E75-4F44-854F-4E2FC93D13B0}" destId="{8675809A-0CE9-4239-8525-B4507762A6BB}" srcOrd="8" destOrd="0" presId="urn:microsoft.com/office/officeart/2008/layout/VerticalCurvedList"/>
    <dgm:cxn modelId="{418C476E-7183-4504-914E-7439A23E0E75}" type="presParOf" srcId="{8675809A-0CE9-4239-8525-B4507762A6BB}" destId="{4743B991-FA04-45E2-82AF-40C0976870FC}" srcOrd="0" destOrd="0" presId="urn:microsoft.com/office/officeart/2008/layout/VerticalCurvedList"/>
    <dgm:cxn modelId="{DC85CBBE-C468-47B0-A7E2-8F26226FCD6E}" type="presParOf" srcId="{587B5E1D-0E75-4F44-854F-4E2FC93D13B0}" destId="{519BD3D9-6ABB-477F-8F6A-3D325BF95ED4}" srcOrd="9" destOrd="0" presId="urn:microsoft.com/office/officeart/2008/layout/VerticalCurvedList"/>
    <dgm:cxn modelId="{21B51715-2BC3-4AC4-8D21-4AEB804770D6}" type="presParOf" srcId="{587B5E1D-0E75-4F44-854F-4E2FC93D13B0}" destId="{3378F14A-A9C5-431C-B710-EFE2C0AC4650}" srcOrd="10" destOrd="0" presId="urn:microsoft.com/office/officeart/2008/layout/VerticalCurvedList"/>
    <dgm:cxn modelId="{34A0E870-BBED-44CD-B64D-0134A8615F73}" type="presParOf" srcId="{3378F14A-A9C5-431C-B710-EFE2C0AC4650}" destId="{31812354-36F1-47B7-AD4D-DD65C9DE7E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</a:t>
          </a:r>
          <a:r>
            <a:rPr lang="en-US" baseline="0" dirty="0">
              <a:solidFill>
                <a:schemeClr val="accent1"/>
              </a:solidFill>
            </a:rPr>
            <a:t> Collection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 sz="140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913F0FA5-EB89-405C-91F2-DA3BF083BB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Feature Engineering  </a:t>
          </a:r>
        </a:p>
      </dgm:t>
    </dgm:pt>
    <dgm:pt modelId="{03CAB64F-1E20-4B7C-9055-EE1FBA2E5674}" type="parTrans" cxnId="{B097C17A-8591-42A6-9350-8B775B796924}">
      <dgm:prSet/>
      <dgm:spPr/>
      <dgm:t>
        <a:bodyPr/>
        <a:lstStyle/>
        <a:p>
          <a:endParaRPr lang="en-US"/>
        </a:p>
      </dgm:t>
    </dgm:pt>
    <dgm:pt modelId="{BC64B95C-048A-4B3F-8E78-62FC6E016C17}" type="sibTrans" cxnId="{B097C17A-8591-42A6-9350-8B775B796924}">
      <dgm:prSet/>
      <dgm:spPr/>
      <dgm:t>
        <a:bodyPr/>
        <a:lstStyle/>
        <a:p>
          <a:endParaRPr lang="en-US"/>
        </a:p>
      </dgm:t>
    </dgm:pt>
    <dgm:pt modelId="{C7D36F14-3606-4DD0-A8FF-48A1A2026C7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Data Cleaning </a:t>
          </a:r>
        </a:p>
      </dgm:t>
    </dgm:pt>
    <dgm:pt modelId="{41D856A2-30DE-46D5-8D9D-F19FC1AB41BD}" type="parTrans" cxnId="{FF73AFF5-B9C5-48E1-AB1B-19AE7DB23818}">
      <dgm:prSet/>
      <dgm:spPr/>
      <dgm:t>
        <a:bodyPr/>
        <a:lstStyle/>
        <a:p>
          <a:endParaRPr lang="en-US"/>
        </a:p>
      </dgm:t>
    </dgm:pt>
    <dgm:pt modelId="{758C2B94-3CB7-4630-B689-6BB1AF3182E7}" type="sibTrans" cxnId="{FF73AFF5-B9C5-48E1-AB1B-19AE7DB23818}">
      <dgm:prSet/>
      <dgm:spPr/>
      <dgm:t>
        <a:bodyPr/>
        <a:lstStyle/>
        <a:p>
          <a:endParaRPr lang="en-US"/>
        </a:p>
      </dgm:t>
    </dgm:pt>
    <dgm:pt modelId="{7CD3774E-33A9-44DA-B7A4-E1A1842211B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Exploratory Data Analysis</a:t>
          </a:r>
        </a:p>
      </dgm:t>
    </dgm:pt>
    <dgm:pt modelId="{398EF9D0-5A6C-4E8F-AC4F-64E766A21992}" type="parTrans" cxnId="{A1684081-309E-4DE9-BAAE-F1FAD48C2845}">
      <dgm:prSet/>
      <dgm:spPr/>
      <dgm:t>
        <a:bodyPr/>
        <a:lstStyle/>
        <a:p>
          <a:endParaRPr lang="en-US"/>
        </a:p>
      </dgm:t>
    </dgm:pt>
    <dgm:pt modelId="{863A94E4-A7F5-45A8-A17B-6C2B0765F302}" type="sibTrans" cxnId="{A1684081-309E-4DE9-BAAE-F1FAD48C2845}">
      <dgm:prSet/>
      <dgm:spPr/>
      <dgm:t>
        <a:bodyPr/>
        <a:lstStyle/>
        <a:p>
          <a:endParaRPr lang="en-US"/>
        </a:p>
      </dgm:t>
    </dgm:pt>
    <dgm:pt modelId="{93103EF5-B042-4C58-9B93-C2644089E6E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Model Training </a:t>
          </a:r>
          <a:endParaRPr lang="en-US" dirty="0"/>
        </a:p>
      </dgm:t>
    </dgm:pt>
    <dgm:pt modelId="{66FE5A0A-6740-4FA8-A913-BAB25D5C51FE}" type="parTrans" cxnId="{C23705DF-C4A7-4EE0-9D22-55819D969E71}">
      <dgm:prSet/>
      <dgm:spPr/>
      <dgm:t>
        <a:bodyPr/>
        <a:lstStyle/>
        <a:p>
          <a:endParaRPr lang="en-US"/>
        </a:p>
      </dgm:t>
    </dgm:pt>
    <dgm:pt modelId="{9E00672B-725E-43B4-94D8-03468B416DFE}" type="sibTrans" cxnId="{C23705DF-C4A7-4EE0-9D22-55819D969E71}">
      <dgm:prSet/>
      <dgm:spPr/>
      <dgm:t>
        <a:bodyPr/>
        <a:lstStyle/>
        <a:p>
          <a:endParaRPr 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5"/>
      <dgm:spPr/>
    </dgm:pt>
    <dgm:pt modelId="{88C3B4D0-57A0-407B-87F2-AD9BD85D4DE7}" type="pres">
      <dgm:prSet presAssocID="{7B62DEA7-9DCD-4B2E-9DC5-BE121C266AFD}" presName="conn" presStyleLbl="parChTrans1D2" presStyleIdx="0" presStyleCnt="1" custLinFactNeighborX="-73929" custLinFactNeighborY="7404"/>
      <dgm:spPr/>
    </dgm:pt>
    <dgm:pt modelId="{0C2817A7-AEAB-4CA5-83F7-47B02788855A}" type="pres">
      <dgm:prSet presAssocID="{7B62DEA7-9DCD-4B2E-9DC5-BE121C266AFD}" presName="extraNode" presStyleLbl="node1" presStyleIdx="0" presStyleCnt="5"/>
      <dgm:spPr/>
    </dgm:pt>
    <dgm:pt modelId="{2585EA8F-E3AC-4656-B2D3-4676B23D9E59}" type="pres">
      <dgm:prSet presAssocID="{7B62DEA7-9DCD-4B2E-9DC5-BE121C266AFD}" presName="dstNode" presStyleLbl="node1" presStyleIdx="0" presStyleCnt="5"/>
      <dgm:spPr/>
    </dgm:pt>
    <dgm:pt modelId="{F887C803-1A6D-4297-B616-77D883BCD07E}" type="pres">
      <dgm:prSet presAssocID="{41CDB9B8-E81E-41E7-AE89-8F6EDFC88D92}" presName="text_1" presStyleLbl="node1" presStyleIdx="0" presStyleCnt="5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5"/>
      <dgm:spPr>
        <a:solidFill>
          <a:schemeClr val="tx1"/>
        </a:solidFill>
      </dgm:spPr>
    </dgm:pt>
    <dgm:pt modelId="{5A5B7230-9C6A-41AB-875E-D01B86642BF8}" type="pres">
      <dgm:prSet presAssocID="{7CD3774E-33A9-44DA-B7A4-E1A1842211B0}" presName="text_2" presStyleLbl="node1" presStyleIdx="1" presStyleCnt="5">
        <dgm:presLayoutVars>
          <dgm:bulletEnabled val="1"/>
        </dgm:presLayoutVars>
      </dgm:prSet>
      <dgm:spPr/>
    </dgm:pt>
    <dgm:pt modelId="{820759C7-05FB-4E0C-A13D-A3BFFA2DB929}" type="pres">
      <dgm:prSet presAssocID="{7CD3774E-33A9-44DA-B7A4-E1A1842211B0}" presName="accent_2" presStyleCnt="0"/>
      <dgm:spPr/>
    </dgm:pt>
    <dgm:pt modelId="{D40864CE-BAF6-4617-AC46-757E4E8E1FB6}" type="pres">
      <dgm:prSet presAssocID="{7CD3774E-33A9-44DA-B7A4-E1A1842211B0}" presName="accentRepeatNode" presStyleLbl="solidFgAcc1" presStyleIdx="1" presStyleCnt="5"/>
      <dgm:spPr>
        <a:solidFill>
          <a:schemeClr val="tx1"/>
        </a:solidFill>
      </dgm:spPr>
    </dgm:pt>
    <dgm:pt modelId="{2B729C92-102D-4D27-A5BF-B3C8F98AD7A4}" type="pres">
      <dgm:prSet presAssocID="{C7D36F14-3606-4DD0-A8FF-48A1A2026C7D}" presName="text_3" presStyleLbl="node1" presStyleIdx="2" presStyleCnt="5">
        <dgm:presLayoutVars>
          <dgm:bulletEnabled val="1"/>
        </dgm:presLayoutVars>
      </dgm:prSet>
      <dgm:spPr/>
    </dgm:pt>
    <dgm:pt modelId="{257EC368-F470-400B-83F4-903139A3BA3D}" type="pres">
      <dgm:prSet presAssocID="{C7D36F14-3606-4DD0-A8FF-48A1A2026C7D}" presName="accent_3" presStyleCnt="0"/>
      <dgm:spPr/>
    </dgm:pt>
    <dgm:pt modelId="{CD362D66-2AA2-478C-AA23-F97A84090BA3}" type="pres">
      <dgm:prSet presAssocID="{C7D36F14-3606-4DD0-A8FF-48A1A2026C7D}" presName="accentRepeatNode" presStyleLbl="solidFgAcc1" presStyleIdx="2" presStyleCnt="5"/>
      <dgm:spPr>
        <a:solidFill>
          <a:schemeClr val="tx1"/>
        </a:solidFill>
      </dgm:spPr>
    </dgm:pt>
    <dgm:pt modelId="{B922DEF3-94FC-4121-AB6A-5931C857EF35}" type="pres">
      <dgm:prSet presAssocID="{913F0FA5-EB89-405C-91F2-DA3BF083BBF1}" presName="text_4" presStyleLbl="node1" presStyleIdx="3" presStyleCnt="5">
        <dgm:presLayoutVars>
          <dgm:bulletEnabled val="1"/>
        </dgm:presLayoutVars>
      </dgm:prSet>
      <dgm:spPr/>
    </dgm:pt>
    <dgm:pt modelId="{8675809A-0CE9-4239-8525-B4507762A6BB}" type="pres">
      <dgm:prSet presAssocID="{913F0FA5-EB89-405C-91F2-DA3BF083BBF1}" presName="accent_4" presStyleCnt="0"/>
      <dgm:spPr/>
    </dgm:pt>
    <dgm:pt modelId="{4743B991-FA04-45E2-82AF-40C0976870FC}" type="pres">
      <dgm:prSet presAssocID="{913F0FA5-EB89-405C-91F2-DA3BF083BBF1}" presName="accentRepeatNode" presStyleLbl="solidFgAcc1" presStyleIdx="3" presStyleCnt="5"/>
      <dgm:spPr>
        <a:solidFill>
          <a:schemeClr val="tx1"/>
        </a:solidFill>
      </dgm:spPr>
    </dgm:pt>
    <dgm:pt modelId="{519BD3D9-6ABB-477F-8F6A-3D325BF95ED4}" type="pres">
      <dgm:prSet presAssocID="{93103EF5-B042-4C58-9B93-C2644089E6E4}" presName="text_5" presStyleLbl="node1" presStyleIdx="4" presStyleCnt="5">
        <dgm:presLayoutVars>
          <dgm:bulletEnabled val="1"/>
        </dgm:presLayoutVars>
      </dgm:prSet>
      <dgm:spPr/>
    </dgm:pt>
    <dgm:pt modelId="{3378F14A-A9C5-431C-B710-EFE2C0AC4650}" type="pres">
      <dgm:prSet presAssocID="{93103EF5-B042-4C58-9B93-C2644089E6E4}" presName="accent_5" presStyleCnt="0"/>
      <dgm:spPr/>
    </dgm:pt>
    <dgm:pt modelId="{31812354-36F1-47B7-AD4D-DD65C9DE7E1F}" type="pres">
      <dgm:prSet presAssocID="{93103EF5-B042-4C58-9B93-C2644089E6E4}" presName="accentRepeatNode" presStyleLbl="solidFgAcc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</dgm:ptLst>
  <dgm:cxnLst>
    <dgm:cxn modelId="{DB39671B-9D62-4E71-81C8-BBDCC37875D8}" type="presOf" srcId="{913F0FA5-EB89-405C-91F2-DA3BF083BBF1}" destId="{B922DEF3-94FC-4121-AB6A-5931C857EF35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4965350-48E1-4890-98D9-9231972C21CE}" type="presOf" srcId="{C7D36F14-3606-4DD0-A8FF-48A1A2026C7D}" destId="{2B729C92-102D-4D27-A5BF-B3C8F98AD7A4}" srcOrd="0" destOrd="0" presId="urn:microsoft.com/office/officeart/2008/layout/VerticalCurvedList"/>
    <dgm:cxn modelId="{B097C17A-8591-42A6-9350-8B775B796924}" srcId="{7B62DEA7-9DCD-4B2E-9DC5-BE121C266AFD}" destId="{913F0FA5-EB89-405C-91F2-DA3BF083BBF1}" srcOrd="3" destOrd="0" parTransId="{03CAB64F-1E20-4B7C-9055-EE1FBA2E5674}" sibTransId="{BC64B95C-048A-4B3F-8E78-62FC6E016C17}"/>
    <dgm:cxn modelId="{A1684081-309E-4DE9-BAAE-F1FAD48C2845}" srcId="{7B62DEA7-9DCD-4B2E-9DC5-BE121C266AFD}" destId="{7CD3774E-33A9-44DA-B7A4-E1A1842211B0}" srcOrd="1" destOrd="0" parTransId="{398EF9D0-5A6C-4E8F-AC4F-64E766A21992}" sibTransId="{863A94E4-A7F5-45A8-A17B-6C2B0765F302}"/>
    <dgm:cxn modelId="{2ABBE9B1-44FC-4CA5-B728-5844D2EB239C}" type="presOf" srcId="{93103EF5-B042-4C58-9B93-C2644089E6E4}" destId="{519BD3D9-6ABB-477F-8F6A-3D325BF95ED4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9A2EFCDA-20E3-4CE4-9CD3-D1A284271029}" type="presOf" srcId="{7CD3774E-33A9-44DA-B7A4-E1A1842211B0}" destId="{5A5B7230-9C6A-41AB-875E-D01B86642BF8}" srcOrd="0" destOrd="0" presId="urn:microsoft.com/office/officeart/2008/layout/VerticalCurvedList"/>
    <dgm:cxn modelId="{C23705DF-C4A7-4EE0-9D22-55819D969E71}" srcId="{7B62DEA7-9DCD-4B2E-9DC5-BE121C266AFD}" destId="{93103EF5-B042-4C58-9B93-C2644089E6E4}" srcOrd="4" destOrd="0" parTransId="{66FE5A0A-6740-4FA8-A913-BAB25D5C51FE}" sibTransId="{9E00672B-725E-43B4-94D8-03468B416DFE}"/>
    <dgm:cxn modelId="{FF73AFF5-B9C5-48E1-AB1B-19AE7DB23818}" srcId="{7B62DEA7-9DCD-4B2E-9DC5-BE121C266AFD}" destId="{C7D36F14-3606-4DD0-A8FF-48A1A2026C7D}" srcOrd="2" destOrd="0" parTransId="{41D856A2-30DE-46D5-8D9D-F19FC1AB41BD}" sibTransId="{758C2B94-3CB7-4630-B689-6BB1AF3182E7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B3F1AA81-D4C9-442C-89D0-530D52F158D7}" type="presParOf" srcId="{587B5E1D-0E75-4F44-854F-4E2FC93D13B0}" destId="{5A5B7230-9C6A-41AB-875E-D01B86642BF8}" srcOrd="3" destOrd="0" presId="urn:microsoft.com/office/officeart/2008/layout/VerticalCurvedList"/>
    <dgm:cxn modelId="{39B8D206-E360-4BD8-990C-420B061E51EA}" type="presParOf" srcId="{587B5E1D-0E75-4F44-854F-4E2FC93D13B0}" destId="{820759C7-05FB-4E0C-A13D-A3BFFA2DB929}" srcOrd="4" destOrd="0" presId="urn:microsoft.com/office/officeart/2008/layout/VerticalCurvedList"/>
    <dgm:cxn modelId="{289235EF-EDC8-4B0B-991E-EA4C81A5E993}" type="presParOf" srcId="{820759C7-05FB-4E0C-A13D-A3BFFA2DB929}" destId="{D40864CE-BAF6-4617-AC46-757E4E8E1FB6}" srcOrd="0" destOrd="0" presId="urn:microsoft.com/office/officeart/2008/layout/VerticalCurvedList"/>
    <dgm:cxn modelId="{EC684647-EFCF-4691-8F2D-0A8D4997C264}" type="presParOf" srcId="{587B5E1D-0E75-4F44-854F-4E2FC93D13B0}" destId="{2B729C92-102D-4D27-A5BF-B3C8F98AD7A4}" srcOrd="5" destOrd="0" presId="urn:microsoft.com/office/officeart/2008/layout/VerticalCurvedList"/>
    <dgm:cxn modelId="{21A94ADC-1AA2-425C-B294-D84A09C82B61}" type="presParOf" srcId="{587B5E1D-0E75-4F44-854F-4E2FC93D13B0}" destId="{257EC368-F470-400B-83F4-903139A3BA3D}" srcOrd="6" destOrd="0" presId="urn:microsoft.com/office/officeart/2008/layout/VerticalCurvedList"/>
    <dgm:cxn modelId="{3DF3143B-CD7D-484F-8CB5-8C96EA2EB4D5}" type="presParOf" srcId="{257EC368-F470-400B-83F4-903139A3BA3D}" destId="{CD362D66-2AA2-478C-AA23-F97A84090BA3}" srcOrd="0" destOrd="0" presId="urn:microsoft.com/office/officeart/2008/layout/VerticalCurvedList"/>
    <dgm:cxn modelId="{FC4C019C-E1A2-4A2C-BBAD-07E658D83B07}" type="presParOf" srcId="{587B5E1D-0E75-4F44-854F-4E2FC93D13B0}" destId="{B922DEF3-94FC-4121-AB6A-5931C857EF35}" srcOrd="7" destOrd="0" presId="urn:microsoft.com/office/officeart/2008/layout/VerticalCurvedList"/>
    <dgm:cxn modelId="{ECEC7A44-7434-4D98-8273-03090B447AB7}" type="presParOf" srcId="{587B5E1D-0E75-4F44-854F-4E2FC93D13B0}" destId="{8675809A-0CE9-4239-8525-B4507762A6BB}" srcOrd="8" destOrd="0" presId="urn:microsoft.com/office/officeart/2008/layout/VerticalCurvedList"/>
    <dgm:cxn modelId="{418C476E-7183-4504-914E-7439A23E0E75}" type="presParOf" srcId="{8675809A-0CE9-4239-8525-B4507762A6BB}" destId="{4743B991-FA04-45E2-82AF-40C0976870FC}" srcOrd="0" destOrd="0" presId="urn:microsoft.com/office/officeart/2008/layout/VerticalCurvedList"/>
    <dgm:cxn modelId="{DC85CBBE-C468-47B0-A7E2-8F26226FCD6E}" type="presParOf" srcId="{587B5E1D-0E75-4F44-854F-4E2FC93D13B0}" destId="{519BD3D9-6ABB-477F-8F6A-3D325BF95ED4}" srcOrd="9" destOrd="0" presId="urn:microsoft.com/office/officeart/2008/layout/VerticalCurvedList"/>
    <dgm:cxn modelId="{21B51715-2BC3-4AC4-8D21-4AEB804770D6}" type="presParOf" srcId="{587B5E1D-0E75-4F44-854F-4E2FC93D13B0}" destId="{3378F14A-A9C5-431C-B710-EFE2C0AC4650}" srcOrd="10" destOrd="0" presId="urn:microsoft.com/office/officeart/2008/layout/VerticalCurvedList"/>
    <dgm:cxn modelId="{34A0E870-BBED-44CD-B64D-0134A8615F73}" type="presParOf" srcId="{3378F14A-A9C5-431C-B710-EFE2C0AC4650}" destId="{31812354-36F1-47B7-AD4D-DD65C9DE7E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4007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10881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8694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transactions</a:t>
          </a:r>
        </a:p>
      </dsp:txBody>
      <dsp:txXfrm>
        <a:off x="1869" y="2128694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4007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4644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8694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impressions</a:t>
          </a:r>
        </a:p>
      </dsp:txBody>
      <dsp:txXfrm>
        <a:off x="1815316" y="2128694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4007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4644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8694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clicks</a:t>
          </a:r>
        </a:p>
      </dsp:txBody>
      <dsp:txXfrm>
        <a:off x="3628763" y="2128694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267899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344637" y="22693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</a:t>
          </a:r>
          <a:r>
            <a:rPr lang="en-US" sz="2300" kern="1200" baseline="0" dirty="0">
              <a:solidFill>
                <a:schemeClr val="accent1"/>
              </a:solidFill>
            </a:rPr>
            <a:t> Collection</a:t>
          </a:r>
        </a:p>
      </dsp:txBody>
      <dsp:txXfrm>
        <a:off x="344637" y="226939"/>
        <a:ext cx="4830929" cy="454170"/>
      </dsp:txXfrm>
    </dsp:sp>
    <dsp:sp modelId="{055C0670-49B2-4EC8-A0F4-59006CD04165}">
      <dsp:nvSpPr>
        <dsp:cNvPr id="0" name=""/>
        <dsp:cNvSpPr/>
      </dsp:nvSpPr>
      <dsp:spPr>
        <a:xfrm>
          <a:off x="60780" y="170168"/>
          <a:ext cx="567712" cy="567712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7230-9C6A-41AB-875E-D01B86642BF8}">
      <dsp:nvSpPr>
        <dsp:cNvPr id="0" name=""/>
        <dsp:cNvSpPr/>
      </dsp:nvSpPr>
      <dsp:spPr>
        <a:xfrm>
          <a:off x="670082" y="907977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Exploratory Data Analysis</a:t>
          </a:r>
        </a:p>
      </dsp:txBody>
      <dsp:txXfrm>
        <a:off x="670082" y="907977"/>
        <a:ext cx="4505484" cy="454170"/>
      </dsp:txXfrm>
    </dsp:sp>
    <dsp:sp modelId="{D40864CE-BAF6-4617-AC46-757E4E8E1FB6}">
      <dsp:nvSpPr>
        <dsp:cNvPr id="0" name=""/>
        <dsp:cNvSpPr/>
      </dsp:nvSpPr>
      <dsp:spPr>
        <a:xfrm>
          <a:off x="386225" y="851206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29C92-102D-4D27-A5BF-B3C8F98AD7A4}">
      <dsp:nvSpPr>
        <dsp:cNvPr id="0" name=""/>
        <dsp:cNvSpPr/>
      </dsp:nvSpPr>
      <dsp:spPr>
        <a:xfrm>
          <a:off x="769967" y="1589014"/>
          <a:ext cx="440559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 Cleaning </a:t>
          </a:r>
        </a:p>
      </dsp:txBody>
      <dsp:txXfrm>
        <a:off x="769967" y="1589014"/>
        <a:ext cx="4405599" cy="454170"/>
      </dsp:txXfrm>
    </dsp:sp>
    <dsp:sp modelId="{CD362D66-2AA2-478C-AA23-F97A84090BA3}">
      <dsp:nvSpPr>
        <dsp:cNvPr id="0" name=""/>
        <dsp:cNvSpPr/>
      </dsp:nvSpPr>
      <dsp:spPr>
        <a:xfrm>
          <a:off x="486111" y="1532243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2DEF3-94FC-4121-AB6A-5931C857EF35}">
      <dsp:nvSpPr>
        <dsp:cNvPr id="0" name=""/>
        <dsp:cNvSpPr/>
      </dsp:nvSpPr>
      <dsp:spPr>
        <a:xfrm>
          <a:off x="670082" y="2270052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Feature Engineering  </a:t>
          </a:r>
        </a:p>
      </dsp:txBody>
      <dsp:txXfrm>
        <a:off x="670082" y="2270052"/>
        <a:ext cx="4505484" cy="454170"/>
      </dsp:txXfrm>
    </dsp:sp>
    <dsp:sp modelId="{4743B991-FA04-45E2-82AF-40C0976870FC}">
      <dsp:nvSpPr>
        <dsp:cNvPr id="0" name=""/>
        <dsp:cNvSpPr/>
      </dsp:nvSpPr>
      <dsp:spPr>
        <a:xfrm>
          <a:off x="386225" y="2213281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BD3D9-6ABB-477F-8F6A-3D325BF95ED4}">
      <dsp:nvSpPr>
        <dsp:cNvPr id="0" name=""/>
        <dsp:cNvSpPr/>
      </dsp:nvSpPr>
      <dsp:spPr>
        <a:xfrm>
          <a:off x="344637" y="295108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Model Training </a:t>
          </a:r>
          <a:endParaRPr lang="en-US" sz="2300" kern="1200" dirty="0"/>
        </a:p>
      </dsp:txBody>
      <dsp:txXfrm>
        <a:off x="344637" y="2951089"/>
        <a:ext cx="4830929" cy="454170"/>
      </dsp:txXfrm>
    </dsp:sp>
    <dsp:sp modelId="{31812354-36F1-47B7-AD4D-DD65C9DE7E1F}">
      <dsp:nvSpPr>
        <dsp:cNvPr id="0" name=""/>
        <dsp:cNvSpPr/>
      </dsp:nvSpPr>
      <dsp:spPr>
        <a:xfrm>
          <a:off x="60780" y="2894318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267899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344637" y="22693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</a:t>
          </a:r>
          <a:r>
            <a:rPr lang="en-US" sz="2300" kern="1200" baseline="0" dirty="0">
              <a:solidFill>
                <a:schemeClr val="accent1"/>
              </a:solidFill>
            </a:rPr>
            <a:t> Collection</a:t>
          </a:r>
        </a:p>
      </dsp:txBody>
      <dsp:txXfrm>
        <a:off x="344637" y="226939"/>
        <a:ext cx="4830929" cy="454170"/>
      </dsp:txXfrm>
    </dsp:sp>
    <dsp:sp modelId="{055C0670-49B2-4EC8-A0F4-59006CD04165}">
      <dsp:nvSpPr>
        <dsp:cNvPr id="0" name=""/>
        <dsp:cNvSpPr/>
      </dsp:nvSpPr>
      <dsp:spPr>
        <a:xfrm>
          <a:off x="60780" y="170168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7230-9C6A-41AB-875E-D01B86642BF8}">
      <dsp:nvSpPr>
        <dsp:cNvPr id="0" name=""/>
        <dsp:cNvSpPr/>
      </dsp:nvSpPr>
      <dsp:spPr>
        <a:xfrm>
          <a:off x="670082" y="907977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Exploratory Data Analysis</a:t>
          </a:r>
        </a:p>
      </dsp:txBody>
      <dsp:txXfrm>
        <a:off x="670082" y="907977"/>
        <a:ext cx="4505484" cy="454170"/>
      </dsp:txXfrm>
    </dsp:sp>
    <dsp:sp modelId="{D40864CE-BAF6-4617-AC46-757E4E8E1FB6}">
      <dsp:nvSpPr>
        <dsp:cNvPr id="0" name=""/>
        <dsp:cNvSpPr/>
      </dsp:nvSpPr>
      <dsp:spPr>
        <a:xfrm>
          <a:off x="386225" y="851206"/>
          <a:ext cx="567712" cy="567712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29C92-102D-4D27-A5BF-B3C8F98AD7A4}">
      <dsp:nvSpPr>
        <dsp:cNvPr id="0" name=""/>
        <dsp:cNvSpPr/>
      </dsp:nvSpPr>
      <dsp:spPr>
        <a:xfrm>
          <a:off x="769967" y="1589014"/>
          <a:ext cx="440559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 Cleaning </a:t>
          </a:r>
        </a:p>
      </dsp:txBody>
      <dsp:txXfrm>
        <a:off x="769967" y="1589014"/>
        <a:ext cx="4405599" cy="454170"/>
      </dsp:txXfrm>
    </dsp:sp>
    <dsp:sp modelId="{CD362D66-2AA2-478C-AA23-F97A84090BA3}">
      <dsp:nvSpPr>
        <dsp:cNvPr id="0" name=""/>
        <dsp:cNvSpPr/>
      </dsp:nvSpPr>
      <dsp:spPr>
        <a:xfrm>
          <a:off x="486111" y="1532243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2DEF3-94FC-4121-AB6A-5931C857EF35}">
      <dsp:nvSpPr>
        <dsp:cNvPr id="0" name=""/>
        <dsp:cNvSpPr/>
      </dsp:nvSpPr>
      <dsp:spPr>
        <a:xfrm>
          <a:off x="670082" y="2270052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Feature Engineering  </a:t>
          </a:r>
        </a:p>
      </dsp:txBody>
      <dsp:txXfrm>
        <a:off x="670082" y="2270052"/>
        <a:ext cx="4505484" cy="454170"/>
      </dsp:txXfrm>
    </dsp:sp>
    <dsp:sp modelId="{4743B991-FA04-45E2-82AF-40C0976870FC}">
      <dsp:nvSpPr>
        <dsp:cNvPr id="0" name=""/>
        <dsp:cNvSpPr/>
      </dsp:nvSpPr>
      <dsp:spPr>
        <a:xfrm>
          <a:off x="386225" y="2213281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BD3D9-6ABB-477F-8F6A-3D325BF95ED4}">
      <dsp:nvSpPr>
        <dsp:cNvPr id="0" name=""/>
        <dsp:cNvSpPr/>
      </dsp:nvSpPr>
      <dsp:spPr>
        <a:xfrm>
          <a:off x="344637" y="295108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Model Training </a:t>
          </a:r>
          <a:endParaRPr lang="en-US" sz="2300" kern="1200" dirty="0"/>
        </a:p>
      </dsp:txBody>
      <dsp:txXfrm>
        <a:off x="344637" y="2951089"/>
        <a:ext cx="4830929" cy="454170"/>
      </dsp:txXfrm>
    </dsp:sp>
    <dsp:sp modelId="{31812354-36F1-47B7-AD4D-DD65C9DE7E1F}">
      <dsp:nvSpPr>
        <dsp:cNvPr id="0" name=""/>
        <dsp:cNvSpPr/>
      </dsp:nvSpPr>
      <dsp:spPr>
        <a:xfrm>
          <a:off x="60780" y="2894318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267899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344637" y="22693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</a:t>
          </a:r>
          <a:r>
            <a:rPr lang="en-US" sz="2300" kern="1200" baseline="0" dirty="0">
              <a:solidFill>
                <a:schemeClr val="accent1"/>
              </a:solidFill>
            </a:rPr>
            <a:t> Collection</a:t>
          </a:r>
        </a:p>
      </dsp:txBody>
      <dsp:txXfrm>
        <a:off x="344637" y="226939"/>
        <a:ext cx="4830929" cy="454170"/>
      </dsp:txXfrm>
    </dsp:sp>
    <dsp:sp modelId="{055C0670-49B2-4EC8-A0F4-59006CD04165}">
      <dsp:nvSpPr>
        <dsp:cNvPr id="0" name=""/>
        <dsp:cNvSpPr/>
      </dsp:nvSpPr>
      <dsp:spPr>
        <a:xfrm>
          <a:off x="60780" y="170168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7230-9C6A-41AB-875E-D01B86642BF8}">
      <dsp:nvSpPr>
        <dsp:cNvPr id="0" name=""/>
        <dsp:cNvSpPr/>
      </dsp:nvSpPr>
      <dsp:spPr>
        <a:xfrm>
          <a:off x="670082" y="907977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Exploratory Data Analysis</a:t>
          </a:r>
        </a:p>
      </dsp:txBody>
      <dsp:txXfrm>
        <a:off x="670082" y="907977"/>
        <a:ext cx="4505484" cy="454170"/>
      </dsp:txXfrm>
    </dsp:sp>
    <dsp:sp modelId="{D40864CE-BAF6-4617-AC46-757E4E8E1FB6}">
      <dsp:nvSpPr>
        <dsp:cNvPr id="0" name=""/>
        <dsp:cNvSpPr/>
      </dsp:nvSpPr>
      <dsp:spPr>
        <a:xfrm>
          <a:off x="386225" y="851206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29C92-102D-4D27-A5BF-B3C8F98AD7A4}">
      <dsp:nvSpPr>
        <dsp:cNvPr id="0" name=""/>
        <dsp:cNvSpPr/>
      </dsp:nvSpPr>
      <dsp:spPr>
        <a:xfrm>
          <a:off x="769967" y="1589014"/>
          <a:ext cx="440559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 Cleaning </a:t>
          </a:r>
        </a:p>
      </dsp:txBody>
      <dsp:txXfrm>
        <a:off x="769967" y="1589014"/>
        <a:ext cx="4405599" cy="454170"/>
      </dsp:txXfrm>
    </dsp:sp>
    <dsp:sp modelId="{CD362D66-2AA2-478C-AA23-F97A84090BA3}">
      <dsp:nvSpPr>
        <dsp:cNvPr id="0" name=""/>
        <dsp:cNvSpPr/>
      </dsp:nvSpPr>
      <dsp:spPr>
        <a:xfrm>
          <a:off x="486111" y="1532243"/>
          <a:ext cx="567712" cy="567712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2DEF3-94FC-4121-AB6A-5931C857EF35}">
      <dsp:nvSpPr>
        <dsp:cNvPr id="0" name=""/>
        <dsp:cNvSpPr/>
      </dsp:nvSpPr>
      <dsp:spPr>
        <a:xfrm>
          <a:off x="670082" y="2270052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Feature Engineering  </a:t>
          </a:r>
        </a:p>
      </dsp:txBody>
      <dsp:txXfrm>
        <a:off x="670082" y="2270052"/>
        <a:ext cx="4505484" cy="454170"/>
      </dsp:txXfrm>
    </dsp:sp>
    <dsp:sp modelId="{4743B991-FA04-45E2-82AF-40C0976870FC}">
      <dsp:nvSpPr>
        <dsp:cNvPr id="0" name=""/>
        <dsp:cNvSpPr/>
      </dsp:nvSpPr>
      <dsp:spPr>
        <a:xfrm>
          <a:off x="386225" y="2213281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BD3D9-6ABB-477F-8F6A-3D325BF95ED4}">
      <dsp:nvSpPr>
        <dsp:cNvPr id="0" name=""/>
        <dsp:cNvSpPr/>
      </dsp:nvSpPr>
      <dsp:spPr>
        <a:xfrm>
          <a:off x="344637" y="295108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Model Training </a:t>
          </a:r>
          <a:endParaRPr lang="en-US" sz="2300" kern="1200" dirty="0"/>
        </a:p>
      </dsp:txBody>
      <dsp:txXfrm>
        <a:off x="344637" y="2951089"/>
        <a:ext cx="4830929" cy="454170"/>
      </dsp:txXfrm>
    </dsp:sp>
    <dsp:sp modelId="{31812354-36F1-47B7-AD4D-DD65C9DE7E1F}">
      <dsp:nvSpPr>
        <dsp:cNvPr id="0" name=""/>
        <dsp:cNvSpPr/>
      </dsp:nvSpPr>
      <dsp:spPr>
        <a:xfrm>
          <a:off x="60780" y="2894318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267899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344637" y="22693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</a:t>
          </a:r>
          <a:r>
            <a:rPr lang="en-US" sz="2300" kern="1200" baseline="0" dirty="0">
              <a:solidFill>
                <a:schemeClr val="accent1"/>
              </a:solidFill>
            </a:rPr>
            <a:t> Collection</a:t>
          </a:r>
        </a:p>
      </dsp:txBody>
      <dsp:txXfrm>
        <a:off x="344637" y="226939"/>
        <a:ext cx="4830929" cy="454170"/>
      </dsp:txXfrm>
    </dsp:sp>
    <dsp:sp modelId="{055C0670-49B2-4EC8-A0F4-59006CD04165}">
      <dsp:nvSpPr>
        <dsp:cNvPr id="0" name=""/>
        <dsp:cNvSpPr/>
      </dsp:nvSpPr>
      <dsp:spPr>
        <a:xfrm>
          <a:off x="60780" y="170168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7230-9C6A-41AB-875E-D01B86642BF8}">
      <dsp:nvSpPr>
        <dsp:cNvPr id="0" name=""/>
        <dsp:cNvSpPr/>
      </dsp:nvSpPr>
      <dsp:spPr>
        <a:xfrm>
          <a:off x="670082" y="907977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Exploratory Data Analysis</a:t>
          </a:r>
        </a:p>
      </dsp:txBody>
      <dsp:txXfrm>
        <a:off x="670082" y="907977"/>
        <a:ext cx="4505484" cy="454170"/>
      </dsp:txXfrm>
    </dsp:sp>
    <dsp:sp modelId="{D40864CE-BAF6-4617-AC46-757E4E8E1FB6}">
      <dsp:nvSpPr>
        <dsp:cNvPr id="0" name=""/>
        <dsp:cNvSpPr/>
      </dsp:nvSpPr>
      <dsp:spPr>
        <a:xfrm>
          <a:off x="386225" y="851206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29C92-102D-4D27-A5BF-B3C8F98AD7A4}">
      <dsp:nvSpPr>
        <dsp:cNvPr id="0" name=""/>
        <dsp:cNvSpPr/>
      </dsp:nvSpPr>
      <dsp:spPr>
        <a:xfrm>
          <a:off x="769967" y="1589014"/>
          <a:ext cx="440559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 Cleaning </a:t>
          </a:r>
        </a:p>
      </dsp:txBody>
      <dsp:txXfrm>
        <a:off x="769967" y="1589014"/>
        <a:ext cx="4405599" cy="454170"/>
      </dsp:txXfrm>
    </dsp:sp>
    <dsp:sp modelId="{CD362D66-2AA2-478C-AA23-F97A84090BA3}">
      <dsp:nvSpPr>
        <dsp:cNvPr id="0" name=""/>
        <dsp:cNvSpPr/>
      </dsp:nvSpPr>
      <dsp:spPr>
        <a:xfrm>
          <a:off x="486111" y="1532243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2DEF3-94FC-4121-AB6A-5931C857EF35}">
      <dsp:nvSpPr>
        <dsp:cNvPr id="0" name=""/>
        <dsp:cNvSpPr/>
      </dsp:nvSpPr>
      <dsp:spPr>
        <a:xfrm>
          <a:off x="670082" y="2270052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Feature Engineering  </a:t>
          </a:r>
        </a:p>
      </dsp:txBody>
      <dsp:txXfrm>
        <a:off x="670082" y="2270052"/>
        <a:ext cx="4505484" cy="454170"/>
      </dsp:txXfrm>
    </dsp:sp>
    <dsp:sp modelId="{4743B991-FA04-45E2-82AF-40C0976870FC}">
      <dsp:nvSpPr>
        <dsp:cNvPr id="0" name=""/>
        <dsp:cNvSpPr/>
      </dsp:nvSpPr>
      <dsp:spPr>
        <a:xfrm>
          <a:off x="386225" y="2213281"/>
          <a:ext cx="567712" cy="567712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BD3D9-6ABB-477F-8F6A-3D325BF95ED4}">
      <dsp:nvSpPr>
        <dsp:cNvPr id="0" name=""/>
        <dsp:cNvSpPr/>
      </dsp:nvSpPr>
      <dsp:spPr>
        <a:xfrm>
          <a:off x="344637" y="295108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Model Training </a:t>
          </a:r>
          <a:endParaRPr lang="en-US" sz="2300" kern="1200" dirty="0"/>
        </a:p>
      </dsp:txBody>
      <dsp:txXfrm>
        <a:off x="344637" y="2951089"/>
        <a:ext cx="4830929" cy="454170"/>
      </dsp:txXfrm>
    </dsp:sp>
    <dsp:sp modelId="{31812354-36F1-47B7-AD4D-DD65C9DE7E1F}">
      <dsp:nvSpPr>
        <dsp:cNvPr id="0" name=""/>
        <dsp:cNvSpPr/>
      </dsp:nvSpPr>
      <dsp:spPr>
        <a:xfrm>
          <a:off x="60780" y="2894318"/>
          <a:ext cx="567712" cy="5677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267899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344637" y="22693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</a:t>
          </a:r>
          <a:r>
            <a:rPr lang="en-US" sz="2300" kern="1200" baseline="0" dirty="0">
              <a:solidFill>
                <a:schemeClr val="accent1"/>
              </a:solidFill>
            </a:rPr>
            <a:t> Collection</a:t>
          </a:r>
        </a:p>
      </dsp:txBody>
      <dsp:txXfrm>
        <a:off x="344637" y="226939"/>
        <a:ext cx="4830929" cy="454170"/>
      </dsp:txXfrm>
    </dsp:sp>
    <dsp:sp modelId="{055C0670-49B2-4EC8-A0F4-59006CD04165}">
      <dsp:nvSpPr>
        <dsp:cNvPr id="0" name=""/>
        <dsp:cNvSpPr/>
      </dsp:nvSpPr>
      <dsp:spPr>
        <a:xfrm>
          <a:off x="60780" y="170168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7230-9C6A-41AB-875E-D01B86642BF8}">
      <dsp:nvSpPr>
        <dsp:cNvPr id="0" name=""/>
        <dsp:cNvSpPr/>
      </dsp:nvSpPr>
      <dsp:spPr>
        <a:xfrm>
          <a:off x="670082" y="907977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Exploratory Data Analysis</a:t>
          </a:r>
        </a:p>
      </dsp:txBody>
      <dsp:txXfrm>
        <a:off x="670082" y="907977"/>
        <a:ext cx="4505484" cy="454170"/>
      </dsp:txXfrm>
    </dsp:sp>
    <dsp:sp modelId="{D40864CE-BAF6-4617-AC46-757E4E8E1FB6}">
      <dsp:nvSpPr>
        <dsp:cNvPr id="0" name=""/>
        <dsp:cNvSpPr/>
      </dsp:nvSpPr>
      <dsp:spPr>
        <a:xfrm>
          <a:off x="386225" y="851206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29C92-102D-4D27-A5BF-B3C8F98AD7A4}">
      <dsp:nvSpPr>
        <dsp:cNvPr id="0" name=""/>
        <dsp:cNvSpPr/>
      </dsp:nvSpPr>
      <dsp:spPr>
        <a:xfrm>
          <a:off x="769967" y="1589014"/>
          <a:ext cx="440559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Data Cleaning </a:t>
          </a:r>
        </a:p>
      </dsp:txBody>
      <dsp:txXfrm>
        <a:off x="769967" y="1589014"/>
        <a:ext cx="4405599" cy="454170"/>
      </dsp:txXfrm>
    </dsp:sp>
    <dsp:sp modelId="{CD362D66-2AA2-478C-AA23-F97A84090BA3}">
      <dsp:nvSpPr>
        <dsp:cNvPr id="0" name=""/>
        <dsp:cNvSpPr/>
      </dsp:nvSpPr>
      <dsp:spPr>
        <a:xfrm>
          <a:off x="486111" y="1532243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2DEF3-94FC-4121-AB6A-5931C857EF35}">
      <dsp:nvSpPr>
        <dsp:cNvPr id="0" name=""/>
        <dsp:cNvSpPr/>
      </dsp:nvSpPr>
      <dsp:spPr>
        <a:xfrm>
          <a:off x="670082" y="2270052"/>
          <a:ext cx="4505484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Feature Engineering  </a:t>
          </a:r>
        </a:p>
      </dsp:txBody>
      <dsp:txXfrm>
        <a:off x="670082" y="2270052"/>
        <a:ext cx="4505484" cy="454170"/>
      </dsp:txXfrm>
    </dsp:sp>
    <dsp:sp modelId="{4743B991-FA04-45E2-82AF-40C0976870FC}">
      <dsp:nvSpPr>
        <dsp:cNvPr id="0" name=""/>
        <dsp:cNvSpPr/>
      </dsp:nvSpPr>
      <dsp:spPr>
        <a:xfrm>
          <a:off x="386225" y="2213281"/>
          <a:ext cx="567712" cy="567712"/>
        </a:xfrm>
        <a:prstGeom prst="ellipse">
          <a:avLst/>
        </a:prstGeom>
        <a:solidFill>
          <a:schemeClr val="tx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BD3D9-6ABB-477F-8F6A-3D325BF95ED4}">
      <dsp:nvSpPr>
        <dsp:cNvPr id="0" name=""/>
        <dsp:cNvSpPr/>
      </dsp:nvSpPr>
      <dsp:spPr>
        <a:xfrm>
          <a:off x="344637" y="2951089"/>
          <a:ext cx="4830929" cy="45417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49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/>
              </a:solidFill>
            </a:rPr>
            <a:t>Model Training </a:t>
          </a:r>
          <a:endParaRPr lang="en-US" sz="2300" kern="1200" dirty="0"/>
        </a:p>
      </dsp:txBody>
      <dsp:txXfrm>
        <a:off x="344637" y="2951089"/>
        <a:ext cx="4830929" cy="454170"/>
      </dsp:txXfrm>
    </dsp:sp>
    <dsp:sp modelId="{31812354-36F1-47B7-AD4D-DD65C9DE7E1F}">
      <dsp:nvSpPr>
        <dsp:cNvPr id="0" name=""/>
        <dsp:cNvSpPr/>
      </dsp:nvSpPr>
      <dsp:spPr>
        <a:xfrm>
          <a:off x="60780" y="2894318"/>
          <a:ext cx="567712" cy="567712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eivan-mokhtarpour.github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041" y="4719320"/>
            <a:ext cx="10572000" cy="6948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Click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Keivan Mokhtarpour</a:t>
            </a: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3EE9-CD79-40D4-BF44-C43A7EA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79F-DAB9-4ECF-BBD2-FBEB0AAE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4" y="2272683"/>
            <a:ext cx="1888977" cy="532662"/>
          </a:xfrm>
        </p:spPr>
        <p:txBody>
          <a:bodyPr/>
          <a:lstStyle/>
          <a:p>
            <a:r>
              <a:rPr lang="en-US" dirty="0"/>
              <a:t>Gender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56CAA0-1F3C-4525-A154-B360A2191C14}"/>
              </a:ext>
            </a:extLst>
          </p:cNvPr>
          <p:cNvSpPr txBox="1">
            <a:spLocks/>
          </p:cNvSpPr>
          <p:nvPr/>
        </p:nvSpPr>
        <p:spPr>
          <a:xfrm>
            <a:off x="3880948" y="2272683"/>
            <a:ext cx="3163137" cy="5326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Payment &amp; View Time  </a:t>
            </a:r>
          </a:p>
          <a:p>
            <a:endParaRPr lang="en-US" dirty="0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6B9D895-39BD-4898-A80E-2DB2FAFE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3" y="2713597"/>
            <a:ext cx="3163137" cy="2328351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A76CC13-8D31-480D-85FD-5FFD669C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18" y="2640187"/>
            <a:ext cx="5349704" cy="3391194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CC60D289-B5E9-443D-93BF-DF46D153108D}"/>
              </a:ext>
            </a:extLst>
          </p:cNvPr>
          <p:cNvSpPr/>
          <p:nvPr/>
        </p:nvSpPr>
        <p:spPr>
          <a:xfrm rot="16200000" flipH="1">
            <a:off x="5467718" y="4275178"/>
            <a:ext cx="532663" cy="1384300"/>
          </a:xfrm>
          <a:prstGeom prst="leftBrace">
            <a:avLst>
              <a:gd name="adj1" fmla="val 13286"/>
              <a:gd name="adj2" fmla="val 49512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2EBC195-5D02-4A20-B5A9-9A676F1F90F5}"/>
              </a:ext>
            </a:extLst>
          </p:cNvPr>
          <p:cNvSpPr/>
          <p:nvPr/>
        </p:nvSpPr>
        <p:spPr>
          <a:xfrm rot="16200000" flipH="1">
            <a:off x="7564187" y="1741925"/>
            <a:ext cx="532663" cy="2957167"/>
          </a:xfrm>
          <a:prstGeom prst="leftBrace">
            <a:avLst>
              <a:gd name="adj1" fmla="val 13286"/>
              <a:gd name="adj2" fmla="val 49512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EE1883-D72E-4B9C-B905-4CB3E6183B4B}"/>
              </a:ext>
            </a:extLst>
          </p:cNvPr>
          <p:cNvSpPr txBox="1">
            <a:spLocks/>
          </p:cNvSpPr>
          <p:nvPr/>
        </p:nvSpPr>
        <p:spPr>
          <a:xfrm>
            <a:off x="4844631" y="4463792"/>
            <a:ext cx="1670469" cy="5326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Early Morning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ADC664-E6CE-46DF-B91A-C205A3B7136B}"/>
              </a:ext>
            </a:extLst>
          </p:cNvPr>
          <p:cNvSpPr txBox="1">
            <a:spLocks/>
          </p:cNvSpPr>
          <p:nvPr/>
        </p:nvSpPr>
        <p:spPr>
          <a:xfrm>
            <a:off x="7230779" y="2707434"/>
            <a:ext cx="1670469" cy="5326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Daytime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3EE9-CD79-40D4-BF44-C43A7EA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79F-DAB9-4ECF-BBD2-FBEB0AAE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4" y="2198061"/>
            <a:ext cx="1927546" cy="681905"/>
          </a:xfrm>
        </p:spPr>
        <p:txBody>
          <a:bodyPr>
            <a:normAutofit/>
          </a:bodyPr>
          <a:lstStyle/>
          <a:p>
            <a:r>
              <a:rPr lang="en-US" dirty="0"/>
              <a:t>Views Count </a:t>
            </a:r>
          </a:p>
          <a:p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BCA1AF6-F503-4E17-90D9-A2A79326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7" y="2829335"/>
            <a:ext cx="4183210" cy="2636745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9C99674-0B88-48F6-8CE4-B2ABEF1D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50" y="2198061"/>
            <a:ext cx="947346" cy="4270906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2A12C7BB-5E20-4114-BBE5-F32679C9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90" y="2482270"/>
            <a:ext cx="855161" cy="333087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C461F7-3BD1-417C-A2F2-F188F0E37A5A}"/>
              </a:ext>
            </a:extLst>
          </p:cNvPr>
          <p:cNvSpPr txBox="1">
            <a:spLocks/>
          </p:cNvSpPr>
          <p:nvPr/>
        </p:nvSpPr>
        <p:spPr>
          <a:xfrm>
            <a:off x="6918999" y="2233585"/>
            <a:ext cx="1927546" cy="6819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Industry</a:t>
            </a:r>
          </a:p>
          <a:p>
            <a:endParaRPr lang="en-US" dirty="0"/>
          </a:p>
        </p:txBody>
      </p:sp>
      <p:pic>
        <p:nvPicPr>
          <p:cNvPr id="19" name="Picture 18" descr="Chart, bar chart, line chart&#10;&#10;Description automatically generated">
            <a:extLst>
              <a:ext uri="{FF2B5EF4-FFF2-40B4-BE49-F238E27FC236}">
                <a16:creationId xmlns:a16="http://schemas.microsoft.com/office/drawing/2014/main" id="{F0848A49-2A0D-4029-BBF3-B6C93C2E0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040" y="2711535"/>
            <a:ext cx="4580017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3EE9-CD79-40D4-BF44-C43A7EA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79F-DAB9-4ECF-BBD2-FBEB0AAE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4" y="2198061"/>
            <a:ext cx="3441386" cy="681905"/>
          </a:xfrm>
        </p:spPr>
        <p:txBody>
          <a:bodyPr>
            <a:normAutofit/>
          </a:bodyPr>
          <a:lstStyle/>
          <a:p>
            <a:r>
              <a:rPr lang="en-US" dirty="0"/>
              <a:t>Money (Price)</a:t>
            </a:r>
          </a:p>
          <a:p>
            <a:endParaRPr lang="en-US" dirty="0"/>
          </a:p>
        </p:txBody>
      </p:sp>
      <p:pic>
        <p:nvPicPr>
          <p:cNvPr id="8" name="Picture 7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D9BE5DC3-0703-4CCD-9C49-7BF76DD4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1" y="2879966"/>
            <a:ext cx="4501179" cy="26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 Solving Steps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317921"/>
              </p:ext>
            </p:extLst>
          </p:nvPr>
        </p:nvGraphicFramePr>
        <p:xfrm>
          <a:off x="162066" y="198763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35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anchor="t">
            <a:normAutofit/>
          </a:bodyPr>
          <a:lstStyle/>
          <a:p>
            <a:r>
              <a:rPr lang="en-US" sz="4400" dirty="0"/>
              <a:t>Major</a:t>
            </a:r>
            <a:br>
              <a:rPr lang="en-US" sz="4400" dirty="0"/>
            </a:br>
            <a:r>
              <a:rPr lang="en-US" sz="4400" dirty="0"/>
              <a:t>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2FD7A-F277-4561-A0C5-518DE3C8F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12" y="137965"/>
            <a:ext cx="10554574" cy="3636511"/>
          </a:xfrm>
        </p:spPr>
        <p:txBody>
          <a:bodyPr/>
          <a:lstStyle/>
          <a:p>
            <a:r>
              <a:rPr lang="en-US" sz="1600" dirty="0"/>
              <a:t>Removing Duplicate Records</a:t>
            </a:r>
          </a:p>
          <a:p>
            <a:r>
              <a:rPr lang="en-US" sz="1600" dirty="0"/>
              <a:t>Removing records for which view time is before the payment time.</a:t>
            </a:r>
          </a:p>
          <a:p>
            <a:r>
              <a:rPr lang="en-US" sz="1600" dirty="0"/>
              <a:t>Removing all impression related to a transaction except the last one.</a:t>
            </a:r>
          </a:p>
          <a:p>
            <a:r>
              <a:rPr lang="en-US" sz="1600" dirty="0"/>
              <a:t>Removing categorial columns with so many classes (like ‘industry’).</a:t>
            </a:r>
          </a:p>
          <a:p>
            <a:r>
              <a:rPr lang="en-US" sz="1600" dirty="0"/>
              <a:t>Removing irrelevant columns like user ID.</a:t>
            </a:r>
          </a:p>
          <a:p>
            <a:r>
              <a:rPr lang="en-US" sz="1600" dirty="0"/>
              <a:t>Renaming mistyped classes (</a:t>
            </a:r>
            <a:r>
              <a:rPr lang="en-US" sz="1600" dirty="0" err="1"/>
              <a:t>unkonwn</a:t>
            </a:r>
            <a:r>
              <a:rPr lang="en-US" sz="1600" dirty="0"/>
              <a:t> to unknown in column ‘sex’).</a:t>
            </a:r>
          </a:p>
          <a:p>
            <a:r>
              <a:rPr lang="en-US" sz="1600" dirty="0"/>
              <a:t>Setting Null values to appropriate classes (Null to unknown in ‘sex’).</a:t>
            </a:r>
          </a:p>
          <a:p>
            <a:r>
              <a:rPr lang="en-US" sz="1600" dirty="0"/>
              <a:t>Removing columns for which we have limited knowledge (address).</a:t>
            </a:r>
          </a:p>
          <a:p>
            <a:r>
              <a:rPr lang="en-US" sz="1600" dirty="0"/>
              <a:t>Handling outliers 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C2A164D-6DAE-4DFC-8629-C2F63E14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20" y="3342712"/>
            <a:ext cx="4434690" cy="1615368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3E26BD0-EF06-4772-909A-43F13142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979" y="5223190"/>
            <a:ext cx="5380131" cy="14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 Solving Steps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013834"/>
              </p:ext>
            </p:extLst>
          </p:nvPr>
        </p:nvGraphicFramePr>
        <p:xfrm>
          <a:off x="162066" y="198763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20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785223"/>
            <a:ext cx="10949428" cy="4034815"/>
          </a:xfrm>
        </p:spPr>
        <p:txBody>
          <a:bodyPr anchor="t">
            <a:normAutofit/>
          </a:bodyPr>
          <a:lstStyle/>
          <a:p>
            <a:r>
              <a:rPr lang="en-US" sz="4400" dirty="0"/>
              <a:t>Feature Engineering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98DD33F-EAD8-425B-9833-AEE1AA72E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6" y="2448052"/>
            <a:ext cx="11870911" cy="3636511"/>
          </a:xfrm>
        </p:spPr>
        <p:txBody>
          <a:bodyPr/>
          <a:lstStyle/>
          <a:p>
            <a:r>
              <a:rPr lang="en-US" sz="1600" dirty="0"/>
              <a:t>Payment and view time 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Convert payment and view time to categorial (based on exploratory data analysis)</a:t>
            </a:r>
          </a:p>
          <a:p>
            <a:endParaRPr lang="en-US" sz="1600" dirty="0"/>
          </a:p>
          <a:p>
            <a:r>
              <a:rPr lang="en-US" sz="1600" dirty="0"/>
              <a:t>Payment to view time interval column </a:t>
            </a:r>
          </a:p>
          <a:p>
            <a:endParaRPr lang="en-US" sz="1600" dirty="0"/>
          </a:p>
          <a:p>
            <a:r>
              <a:rPr lang="en-US" sz="1600" dirty="0"/>
              <a:t>Number of Impressions (unique by user ID and payment time/ all impressions of a user)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9A4A5F-EF29-42D0-A789-9E79A8BA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594" y="2344017"/>
            <a:ext cx="6282753" cy="1240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CFD64-A6D9-4FCB-9A63-29F9CEE8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02" y="4132947"/>
            <a:ext cx="9533446" cy="26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7CBC9-183C-4EEC-9655-C530B7F5B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901" y="4766693"/>
            <a:ext cx="9533446" cy="426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3C8E05-EF5A-4385-9F1E-7206BB11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05" y="5525312"/>
            <a:ext cx="10638442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 Solving Steps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885174"/>
              </p:ext>
            </p:extLst>
          </p:nvPr>
        </p:nvGraphicFramePr>
        <p:xfrm>
          <a:off x="162066" y="198763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97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785223"/>
            <a:ext cx="10949428" cy="4034815"/>
          </a:xfrm>
        </p:spPr>
        <p:txBody>
          <a:bodyPr anchor="t">
            <a:normAutofit/>
          </a:bodyPr>
          <a:lstStyle/>
          <a:p>
            <a:r>
              <a:rPr lang="en-US" sz="4400" dirty="0"/>
              <a:t>Model Training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98DD33F-EAD8-425B-9833-AEE1AA72E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37" y="2622885"/>
            <a:ext cx="6609156" cy="3636511"/>
          </a:xfrm>
        </p:spPr>
        <p:txBody>
          <a:bodyPr/>
          <a:lstStyle/>
          <a:p>
            <a:r>
              <a:rPr lang="en-US" sz="1600" dirty="0"/>
              <a:t>5-fold cross validation with </a:t>
            </a:r>
            <a:r>
              <a:rPr lang="en-US" sz="1600" dirty="0" err="1"/>
              <a:t>RandomForestClassifer</a:t>
            </a:r>
            <a:r>
              <a:rPr lang="en-US" sz="1600" dirty="0"/>
              <a:t> </a:t>
            </a:r>
          </a:p>
          <a:p>
            <a:r>
              <a:rPr lang="en-US" sz="1600" dirty="0"/>
              <a:t>Train: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Test: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DF7FB82-D6D5-4C43-B086-2432B9A1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91" y="2786233"/>
            <a:ext cx="5167098" cy="1285534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DF619BEE-B07D-4F53-90BB-11DE1DD0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91" y="4781003"/>
            <a:ext cx="5167098" cy="129177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A8A700B-98D7-4541-9750-7D8C4F5C9D18}"/>
              </a:ext>
            </a:extLst>
          </p:cNvPr>
          <p:cNvSpPr txBox="1">
            <a:spLocks/>
          </p:cNvSpPr>
          <p:nvPr/>
        </p:nvSpPr>
        <p:spPr>
          <a:xfrm>
            <a:off x="6367994" y="2253511"/>
            <a:ext cx="660915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OverSampling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18FFE89-EC78-406D-831C-4CFD691EC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37" y="2932174"/>
            <a:ext cx="4741556" cy="31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Thank You</a:t>
            </a:r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keivan-mokhtarpour.github.io/</a:t>
            </a:r>
            <a:endParaRPr lang="en-US" b="1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CE7B-1445-453B-90BE-384DC0CE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Payment Aggregator</a:t>
            </a:r>
          </a:p>
        </p:txBody>
      </p:sp>
      <p:pic>
        <p:nvPicPr>
          <p:cNvPr id="1028" name="Picture 4" descr="PPC Click-Through-Rate: What it Means and How to Use It (and Improve It)">
            <a:extLst>
              <a:ext uri="{FF2B5EF4-FFF2-40B4-BE49-F238E27FC236}">
                <a16:creationId xmlns:a16="http://schemas.microsoft.com/office/drawing/2014/main" id="{96FCA5F1-30F8-4823-A184-FA90A11902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629" y="5059980"/>
            <a:ext cx="2122185" cy="121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Click Photos like a Pro with Your Smartphone- Know How | | Resource Centre  by Reliance Digital">
            <a:extLst>
              <a:ext uri="{FF2B5EF4-FFF2-40B4-BE49-F238E27FC236}">
                <a16:creationId xmlns:a16="http://schemas.microsoft.com/office/drawing/2014/main" id="{D02D8DB5-D6F4-41AA-BB94-8E4E17F0A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1315" y="2285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017A41C-617C-45F1-99E4-62AB69854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2437502"/>
            <a:ext cx="3833212" cy="3833212"/>
          </a:xfrm>
          <a:prstGeom prst="rect">
            <a:avLst/>
          </a:prstGeom>
        </p:spPr>
      </p:pic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6F9B4B0-640D-4D3F-ADBB-B9006FBE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67" y="2589902"/>
            <a:ext cx="4331704" cy="19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p of people standing up facing the front of the room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147" y="855561"/>
            <a:ext cx="6152273" cy="15594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Model</a:t>
            </a:r>
          </a:p>
        </p:txBody>
      </p:sp>
      <p:graphicFrame>
        <p:nvGraphicFramePr>
          <p:cNvPr id="10" name="Content Placeholder 2" descr="Icon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6111"/>
              </p:ext>
            </p:extLst>
          </p:nvPr>
        </p:nvGraphicFramePr>
        <p:xfrm>
          <a:off x="6519332" y="2219418"/>
          <a:ext cx="5173992" cy="3640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1EB271-19F2-4B3C-B1F7-BA3591EE2018}"/>
              </a:ext>
            </a:extLst>
          </p:cNvPr>
          <p:cNvSpPr txBox="1">
            <a:spLocks/>
          </p:cNvSpPr>
          <p:nvPr/>
        </p:nvSpPr>
        <p:spPr>
          <a:xfrm>
            <a:off x="-955877" y="-405109"/>
            <a:ext cx="6152273" cy="15594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Data Model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8807099-FA3F-4FB6-B831-8C4BD193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0"/>
          <a:stretch/>
        </p:blipFill>
        <p:spPr>
          <a:xfrm>
            <a:off x="405667" y="807688"/>
            <a:ext cx="10883515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3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D67-CF7F-4CBB-88CB-FE4C1F1D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4" y="738295"/>
            <a:ext cx="10571998" cy="970450"/>
          </a:xfrm>
        </p:spPr>
        <p:txBody>
          <a:bodyPr/>
          <a:lstStyle/>
          <a:p>
            <a:r>
              <a:rPr lang="en-US" dirty="0"/>
              <a:t>Click Scenarios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4D5D16F-21B5-47C5-A96F-191A0D63B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01" r="69469"/>
          <a:stretch/>
        </p:blipFill>
        <p:spPr>
          <a:xfrm>
            <a:off x="7363357" y="1029809"/>
            <a:ext cx="4952959" cy="504271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D05A23-90D0-47C8-849D-EAAE31A75DED}"/>
              </a:ext>
            </a:extLst>
          </p:cNvPr>
          <p:cNvSpPr txBox="1">
            <a:spLocks/>
          </p:cNvSpPr>
          <p:nvPr/>
        </p:nvSpPr>
        <p:spPr>
          <a:xfrm>
            <a:off x="376473" y="2139517"/>
            <a:ext cx="10571998" cy="191313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Payment time </a:t>
            </a:r>
          </a:p>
          <a:p>
            <a:r>
              <a:rPr lang="en-US" sz="2000" dirty="0"/>
              <a:t>Last view time </a:t>
            </a:r>
          </a:p>
          <a:p>
            <a:r>
              <a:rPr lang="en-US" sz="2000" dirty="0"/>
              <a:t>Number of views</a:t>
            </a:r>
          </a:p>
          <a:p>
            <a:r>
              <a:rPr lang="en-US" sz="2000" dirty="0"/>
              <a:t>Time interval between payment and the last view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986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 Solving Steps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75663"/>
              </p:ext>
            </p:extLst>
          </p:nvPr>
        </p:nvGraphicFramePr>
        <p:xfrm>
          <a:off x="162066" y="198763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231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B67C-031C-4903-A360-E4621D88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1B2B8BB-B406-40E4-9018-499CB35D0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149" y="2384546"/>
            <a:ext cx="4708307" cy="32523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76DC9-4550-4AD5-8BE7-F333B987DA68}"/>
              </a:ext>
            </a:extLst>
          </p:cNvPr>
          <p:cNvSpPr txBox="1">
            <a:spLocks/>
          </p:cNvSpPr>
          <p:nvPr/>
        </p:nvSpPr>
        <p:spPr>
          <a:xfrm>
            <a:off x="376473" y="4597620"/>
            <a:ext cx="10571998" cy="191313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Surveyed Time: 08/01/2017</a:t>
            </a:r>
          </a:p>
          <a:p>
            <a:r>
              <a:rPr lang="en-US" sz="2000" dirty="0"/>
              <a:t>Transactions–based  ( User ID + Payment Time )</a:t>
            </a:r>
          </a:p>
          <a:p>
            <a:endParaRPr lang="en-US" sz="2000" dirty="0"/>
          </a:p>
          <a:p>
            <a:pPr algn="l"/>
            <a:r>
              <a:rPr lang="en-US" sz="2000" dirty="0" err="1"/>
              <a:t>DataFrame</a:t>
            </a:r>
            <a:r>
              <a:rPr lang="en-US" sz="2000" dirty="0"/>
              <a:t> Size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  <a:effectLst/>
              </a:rPr>
              <a:t>1134545 rows × 22 columns</a:t>
            </a:r>
          </a:p>
          <a:p>
            <a:br>
              <a:rPr lang="en-US" sz="105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sz="2000" dirty="0"/>
          </a:p>
          <a:p>
            <a:r>
              <a:rPr lang="en-US" sz="2000" dirty="0"/>
              <a:t>Number of transactions not lead to click: 955829</a:t>
            </a:r>
          </a:p>
          <a:p>
            <a:r>
              <a:rPr lang="en-US" sz="2000" dirty="0"/>
              <a:t>Number of transactions lead to click: 178716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Percentage of clicked to non-clicked transactions: 5.35 %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63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ildings in a downtown area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 Solving Steps</a:t>
            </a:r>
          </a:p>
        </p:txBody>
      </p:sp>
      <p:graphicFrame>
        <p:nvGraphicFramePr>
          <p:cNvPr id="11" name="Content Placeholder 2" descr="Icon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775576"/>
              </p:ext>
            </p:extLst>
          </p:nvPr>
        </p:nvGraphicFramePr>
        <p:xfrm>
          <a:off x="162066" y="198763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64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3EE9-CD79-40D4-BF44-C43A7EA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79F-DAB9-4ECF-BBD2-FBEB0AAEC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4" y="2272683"/>
            <a:ext cx="1888977" cy="532662"/>
          </a:xfrm>
        </p:spPr>
        <p:txBody>
          <a:bodyPr/>
          <a:lstStyle/>
          <a:p>
            <a:r>
              <a:rPr lang="en-US" dirty="0" err="1"/>
              <a:t>Kind_Pay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77F8856-C292-4908-AE9D-31F6323C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09" y="2704809"/>
            <a:ext cx="3248104" cy="22447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56CAA0-1F3C-4525-A154-B360A2191C14}"/>
              </a:ext>
            </a:extLst>
          </p:cNvPr>
          <p:cNvSpPr txBox="1">
            <a:spLocks/>
          </p:cNvSpPr>
          <p:nvPr/>
        </p:nvSpPr>
        <p:spPr>
          <a:xfrm>
            <a:off x="3880948" y="2272683"/>
            <a:ext cx="1888977" cy="5326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Kind_Card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4357FFC-F731-4F54-A3D0-CAB688A4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72" y="2704809"/>
            <a:ext cx="3248105" cy="22447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209C3A-15F0-474C-A46E-F4B06E774C5D}"/>
              </a:ext>
            </a:extLst>
          </p:cNvPr>
          <p:cNvSpPr txBox="1">
            <a:spLocks/>
          </p:cNvSpPr>
          <p:nvPr/>
        </p:nvSpPr>
        <p:spPr>
          <a:xfrm>
            <a:off x="7658901" y="2291917"/>
            <a:ext cx="1888977" cy="5326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</a:t>
            </a:r>
          </a:p>
          <a:p>
            <a:endParaRPr lang="en-US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3CE2757-A9B6-47FB-859A-A6EBFEBA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825" y="2704809"/>
            <a:ext cx="3248105" cy="22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4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906</TotalTime>
  <Words>339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Century Gothic</vt:lpstr>
      <vt:lpstr>Courier New</vt:lpstr>
      <vt:lpstr>Wingdings 2</vt:lpstr>
      <vt:lpstr>Quotable</vt:lpstr>
      <vt:lpstr>Click Prediction</vt:lpstr>
      <vt:lpstr>Mobile Payment Aggregator</vt:lpstr>
      <vt:lpstr>Data Model</vt:lpstr>
      <vt:lpstr>PowerPoint Presentation</vt:lpstr>
      <vt:lpstr>Click Scenarios</vt:lpstr>
      <vt:lpstr>Problem Solving Steps</vt:lpstr>
      <vt:lpstr>Data Collection </vt:lpstr>
      <vt:lpstr>Problem Solving Steps</vt:lpstr>
      <vt:lpstr>Exploratory Data Analysis</vt:lpstr>
      <vt:lpstr>Exploratory Data Analysis</vt:lpstr>
      <vt:lpstr>Exploratory Data Analysis</vt:lpstr>
      <vt:lpstr>Exploratory Data Analysis</vt:lpstr>
      <vt:lpstr>Problem Solving Steps</vt:lpstr>
      <vt:lpstr>Major Changes</vt:lpstr>
      <vt:lpstr>Problem Solving Steps</vt:lpstr>
      <vt:lpstr>Feature Engineering</vt:lpstr>
      <vt:lpstr>Problem Solving Steps</vt:lpstr>
      <vt:lpstr>Model Training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Payment Aggregator</dc:title>
  <dc:creator>keyvan mokhtarpour</dc:creator>
  <cp:lastModifiedBy>keyvan mokhtarpour</cp:lastModifiedBy>
  <cp:revision>6</cp:revision>
  <dcterms:created xsi:type="dcterms:W3CDTF">2021-07-19T04:56:00Z</dcterms:created>
  <dcterms:modified xsi:type="dcterms:W3CDTF">2021-07-19T20:05:08Z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